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96" r:id="rId4"/>
    <p:sldId id="299" r:id="rId5"/>
    <p:sldId id="264" r:id="rId6"/>
    <p:sldId id="329" r:id="rId7"/>
    <p:sldId id="330" r:id="rId8"/>
    <p:sldId id="331" r:id="rId9"/>
    <p:sldId id="339" r:id="rId10"/>
    <p:sldId id="333" r:id="rId11"/>
    <p:sldId id="334" r:id="rId12"/>
    <p:sldId id="335" r:id="rId13"/>
    <p:sldId id="336" r:id="rId14"/>
    <p:sldId id="337" r:id="rId15"/>
    <p:sldId id="338" r:id="rId16"/>
    <p:sldId id="332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925" autoAdjust="0"/>
  </p:normalViewPr>
  <p:slideViewPr>
    <p:cSldViewPr>
      <p:cViewPr varScale="1">
        <p:scale>
          <a:sx n="72" d="100"/>
          <a:sy n="72" d="100"/>
        </p:scale>
        <p:origin x="19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E21C2-E673-4B23-9A1D-AF0BEC7D1F2C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31D74-270D-4940-89C9-117A0DFCC815}">
      <dgm:prSet phldrT="[Текст]" custT="1"/>
      <dgm:spPr/>
      <dgm:t>
        <a:bodyPr/>
        <a:lstStyle/>
        <a:p>
          <a:pPr rtl="0"/>
          <a:r>
            <a:rPr lang="ru-RU" sz="1600" b="1" u="sng" dirty="0" smtClean="0">
              <a:latin typeface="Calibri" panose="020F0502020204030204" pitchFamily="34" charset="0"/>
            </a:rPr>
            <a:t>Управление ИТ-инфраструктурой предприятий</a:t>
          </a:r>
          <a:endParaRPr lang="ru-RU" sz="1600" b="1" u="sng" dirty="0">
            <a:latin typeface="Calibri" panose="020F0502020204030204" pitchFamily="34" charset="0"/>
          </a:endParaRPr>
        </a:p>
      </dgm:t>
    </dgm:pt>
    <dgm:pt modelId="{70C0C75F-2837-4CAC-97FB-529980506BD1}" type="parTrans" cxnId="{56DCE0F4-010B-4B33-8116-02278B96C96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AE5E4D8-0B6E-4A51-B697-44F98E898AA1}" type="sibTrans" cxnId="{56DCE0F4-010B-4B33-8116-02278B96C96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549F9BC-D71E-4A75-B624-66C1F6F75447}">
      <dgm:prSet phldrT="[Текст]"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Р</a:t>
          </a:r>
          <a:r>
            <a:rPr lang="en-US" sz="1300" dirty="0" err="1" smtClean="0">
              <a:latin typeface="Calibri" panose="020F0502020204030204" pitchFamily="34" charset="0"/>
            </a:rPr>
            <a:t>азвёртывание</a:t>
          </a:r>
          <a:r>
            <a:rPr lang="en-US" sz="1300" dirty="0" smtClean="0">
              <a:latin typeface="Calibri" panose="020F0502020204030204" pitchFamily="34" charset="0"/>
            </a:rPr>
            <a:t> ПО и </a:t>
          </a:r>
          <a:r>
            <a:rPr lang="en-US" sz="1300" dirty="0" err="1" smtClean="0">
              <a:latin typeface="Calibri" panose="020F0502020204030204" pitchFamily="34" charset="0"/>
            </a:rPr>
            <a:t>операционных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en-US" sz="1300" dirty="0" err="1" smtClean="0">
              <a:latin typeface="Calibri" panose="020F0502020204030204" pitchFamily="34" charset="0"/>
            </a:rPr>
            <a:t>систем</a:t>
          </a:r>
          <a:r>
            <a:rPr lang="en-US" sz="1300" dirty="0" smtClean="0">
              <a:latin typeface="Calibri" panose="020F0502020204030204" pitchFamily="34" charset="0"/>
            </a:rPr>
            <a:t>.</a:t>
          </a:r>
          <a:endParaRPr lang="ru-RU" sz="1300" dirty="0">
            <a:latin typeface="Calibri" panose="020F0502020204030204" pitchFamily="34" charset="0"/>
          </a:endParaRPr>
        </a:p>
      </dgm:t>
    </dgm:pt>
    <dgm:pt modelId="{3337821F-F1BB-48FC-9774-1A913B922D9F}" type="parTrans" cxnId="{399E3325-32EC-4046-A82F-0E3C59BC243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7D30DE6-FF74-4F7C-84B5-EE603CC92CA2}" type="sibTrans" cxnId="{399E3325-32EC-4046-A82F-0E3C59BC243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0209294-1B0A-4C91-9918-228C7EEAD172}">
      <dgm:prSet phldrT="[Текст]" custT="1"/>
      <dgm:spPr/>
      <dgm:t>
        <a:bodyPr/>
        <a:lstStyle/>
        <a:p>
          <a:pPr rtl="0"/>
          <a:r>
            <a:rPr lang="ru-RU" sz="1600" b="1" u="sng" dirty="0" smtClean="0">
              <a:latin typeface="Calibri" panose="020F0502020204030204" pitchFamily="34" charset="0"/>
            </a:rPr>
            <a:t>С</a:t>
          </a:r>
          <a:r>
            <a:rPr lang="en-US" sz="1600" b="1" u="sng" dirty="0" err="1" smtClean="0">
              <a:latin typeface="Calibri" panose="020F0502020204030204" pitchFamily="34" charset="0"/>
            </a:rPr>
            <a:t>ервер</a:t>
          </a:r>
          <a:r>
            <a:rPr lang="en-US" sz="1600" b="1" u="sng" dirty="0" smtClean="0">
              <a:latin typeface="Calibri" panose="020F0502020204030204" pitchFamily="34" charset="0"/>
            </a:rPr>
            <a:t> </a:t>
          </a:r>
          <a:r>
            <a:rPr lang="en-US" sz="1600" b="1" u="sng" dirty="0" err="1" smtClean="0">
              <a:latin typeface="Calibri" panose="020F0502020204030204" pitchFamily="34" charset="0"/>
            </a:rPr>
            <a:t>каталогов</a:t>
          </a:r>
          <a:r>
            <a:rPr lang="en-US" sz="1600" b="1" u="sng" dirty="0" smtClean="0">
              <a:latin typeface="Calibri" panose="020F0502020204030204" pitchFamily="34" charset="0"/>
            </a:rPr>
            <a:t> и </a:t>
          </a:r>
          <a:r>
            <a:rPr lang="en-US" sz="1600" b="1" u="sng" dirty="0" err="1" smtClean="0">
              <a:latin typeface="Calibri" panose="020F0502020204030204" pitchFamily="34" charset="0"/>
            </a:rPr>
            <a:t>средства</a:t>
          </a:r>
          <a:r>
            <a:rPr lang="en-US" sz="1600" b="1" u="sng" dirty="0" smtClean="0">
              <a:latin typeface="Calibri" panose="020F0502020204030204" pitchFamily="34" charset="0"/>
            </a:rPr>
            <a:t> </a:t>
          </a:r>
          <a:r>
            <a:rPr lang="en-US" sz="1600" b="1" u="sng" dirty="0" err="1" smtClean="0">
              <a:latin typeface="Calibri" panose="020F0502020204030204" pitchFamily="34" charset="0"/>
            </a:rPr>
            <a:t>управления</a:t>
          </a:r>
          <a:r>
            <a:rPr lang="en-US" sz="1600" b="1" u="sng" dirty="0" smtClean="0">
              <a:latin typeface="Calibri" panose="020F0502020204030204" pitchFamily="34" charset="0"/>
            </a:rPr>
            <a:t> </a:t>
          </a:r>
          <a:r>
            <a:rPr lang="en-US" sz="1600" b="1" u="sng" dirty="0" err="1" smtClean="0">
              <a:latin typeface="Calibri" panose="020F0502020204030204" pitchFamily="34" charset="0"/>
            </a:rPr>
            <a:t>доменом</a:t>
          </a:r>
          <a:endParaRPr lang="ru-RU" sz="1600" b="1" u="sng" dirty="0">
            <a:latin typeface="Calibri" panose="020F0502020204030204" pitchFamily="34" charset="0"/>
          </a:endParaRPr>
        </a:p>
      </dgm:t>
    </dgm:pt>
    <dgm:pt modelId="{7EC00967-75A0-4E0A-9682-92F71382640D}" type="parTrans" cxnId="{62FE3D61-2A50-4339-A567-9BD33991C33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EC7A280-C476-4DDF-BB3F-2585E2FBBAEB}" type="sibTrans" cxnId="{62FE3D61-2A50-4339-A567-9BD33991C33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288FC41-6303-4CFD-A616-EAB03C892270}">
      <dgm:prSet phldrT="[Текст]" custT="1"/>
      <dgm:spPr/>
      <dgm:t>
        <a:bodyPr/>
        <a:lstStyle/>
        <a:p>
          <a:pPr marL="176213" indent="-176213"/>
          <a:r>
            <a:rPr lang="ru-RU" sz="1300" dirty="0" smtClean="0">
              <a:latin typeface="Calibri" panose="020F0502020204030204" pitchFamily="34" charset="0"/>
            </a:rPr>
            <a:t>Централизованная авторизация (</a:t>
          </a:r>
          <a:r>
            <a:rPr lang="en-US" sz="1300" dirty="0" smtClean="0">
              <a:latin typeface="Calibri" panose="020F0502020204030204" pitchFamily="34" charset="0"/>
            </a:rPr>
            <a:t>SSO)</a:t>
          </a:r>
          <a:endParaRPr lang="ru-RU" sz="1300" dirty="0">
            <a:latin typeface="Calibri" panose="020F0502020204030204" pitchFamily="34" charset="0"/>
          </a:endParaRPr>
        </a:p>
      </dgm:t>
    </dgm:pt>
    <dgm:pt modelId="{C715E45C-D746-4750-B2F4-817C41B3B760}" type="parTrans" cxnId="{351BDCFF-67EF-47FD-9092-DC50DD46264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4F72E7A-1B7D-4336-8145-47BB1DECBEBC}" type="sibTrans" cxnId="{351BDCFF-67EF-47FD-9092-DC50DD46264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3EEF5D9-8BD1-46E0-9A18-85C40BFD2839}">
      <dgm:prSet phldrT="[Текст]" custT="1"/>
      <dgm:spPr/>
      <dgm:t>
        <a:bodyPr/>
        <a:lstStyle/>
        <a:p>
          <a:r>
            <a:rPr lang="ru-RU" sz="1600" b="1" u="sng" dirty="0" smtClean="0">
              <a:latin typeface="Calibri" panose="020F0502020204030204" pitchFamily="34" charset="0"/>
            </a:rPr>
            <a:t>Сервер совместной работы</a:t>
          </a:r>
          <a:endParaRPr lang="ru-RU" sz="1600" b="1" u="sng" dirty="0">
            <a:latin typeface="Calibri" panose="020F0502020204030204" pitchFamily="34" charset="0"/>
          </a:endParaRPr>
        </a:p>
      </dgm:t>
    </dgm:pt>
    <dgm:pt modelId="{5919D2AB-F80F-4890-8805-AA6CB790FC6A}" type="parTrans" cxnId="{23DB924A-33DA-46D1-AD4D-0965E1C0D5C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2A3E1A2-FDDD-4594-8EA1-FA0C55A0DAFD}" type="sibTrans" cxnId="{23DB924A-33DA-46D1-AD4D-0965E1C0D5C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C4A3F19-9045-4FDE-A115-E717E924931B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</a:rPr>
            <a:t>Почта</a:t>
          </a:r>
          <a:endParaRPr lang="ru-RU" dirty="0">
            <a:latin typeface="Calibri" panose="020F0502020204030204" pitchFamily="34" charset="0"/>
          </a:endParaRPr>
        </a:p>
      </dgm:t>
    </dgm:pt>
    <dgm:pt modelId="{F01794AA-CF3A-4FA0-B295-12D8D87E5BE1}" type="parTrans" cxnId="{9018E30A-F90A-4E29-A9E4-CCA9CE14A32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B3A2F5-E7F0-478C-8D03-AD91E5B31526}" type="sibTrans" cxnId="{9018E30A-F90A-4E29-A9E4-CCA9CE14A32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E0B4F12-F829-4AE6-8EC5-D24DC02C855B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У</a:t>
          </a:r>
          <a:r>
            <a:rPr lang="en-US" sz="1300" dirty="0" err="1" smtClean="0">
              <a:latin typeface="Calibri" panose="020F0502020204030204" pitchFamily="34" charset="0"/>
            </a:rPr>
            <a:t>правление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en-US" sz="1300" dirty="0" err="1" smtClean="0">
              <a:latin typeface="Calibri" panose="020F0502020204030204" pitchFamily="34" charset="0"/>
            </a:rPr>
            <a:t>обновлениями</a:t>
          </a:r>
          <a:r>
            <a:rPr lang="en-US" sz="1300" dirty="0" smtClean="0">
              <a:latin typeface="Calibri" panose="020F0502020204030204" pitchFamily="34" charset="0"/>
            </a:rPr>
            <a:t> ПО.</a:t>
          </a:r>
          <a:endParaRPr lang="ru-RU" sz="1300" dirty="0">
            <a:latin typeface="Calibri" panose="020F0502020204030204" pitchFamily="34" charset="0"/>
          </a:endParaRPr>
        </a:p>
      </dgm:t>
    </dgm:pt>
    <dgm:pt modelId="{86DEE13F-531B-4BA1-A82D-D677C31478D4}" type="parTrans" cxnId="{A6A5C2A5-7BFA-41C0-9D0E-1EA3878AB41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2F8F026-65E3-4C0C-B582-CE1A149795E8}" type="sibTrans" cxnId="{A6A5C2A5-7BFA-41C0-9D0E-1EA3878AB41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3913E34-47D9-4DC1-808A-6FE0B880745A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И</a:t>
          </a:r>
          <a:r>
            <a:rPr lang="en-US" sz="1300" dirty="0" err="1" smtClean="0">
              <a:latin typeface="Calibri" panose="020F0502020204030204" pitchFamily="34" charset="0"/>
            </a:rPr>
            <a:t>нвентаризация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en-US" sz="1300" dirty="0" err="1" smtClean="0">
              <a:latin typeface="Calibri" panose="020F0502020204030204" pitchFamily="34" charset="0"/>
            </a:rPr>
            <a:t>аппаратного</a:t>
          </a:r>
          <a:r>
            <a:rPr lang="en-US" sz="1300" dirty="0" smtClean="0">
              <a:latin typeface="Calibri" panose="020F0502020204030204" pitchFamily="34" charset="0"/>
            </a:rPr>
            <a:t> и </a:t>
          </a:r>
          <a:r>
            <a:rPr lang="en-US" sz="1300" dirty="0" err="1" smtClean="0">
              <a:latin typeface="Calibri" panose="020F0502020204030204" pitchFamily="34" charset="0"/>
            </a:rPr>
            <a:t>программного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en-US" sz="1300" dirty="0" err="1" smtClean="0">
              <a:latin typeface="Calibri" panose="020F0502020204030204" pitchFamily="34" charset="0"/>
            </a:rPr>
            <a:t>обеспечения</a:t>
          </a:r>
          <a:r>
            <a:rPr lang="en-US" sz="1300" dirty="0" smtClean="0">
              <a:latin typeface="Calibri" panose="020F0502020204030204" pitchFamily="34" charset="0"/>
            </a:rPr>
            <a:t>.</a:t>
          </a:r>
          <a:endParaRPr lang="ru-RU" sz="1300" dirty="0">
            <a:latin typeface="Calibri" panose="020F0502020204030204" pitchFamily="34" charset="0"/>
          </a:endParaRPr>
        </a:p>
      </dgm:t>
    </dgm:pt>
    <dgm:pt modelId="{B198BCF6-0A86-4220-9A92-38CEDC1A887F}" type="parTrans" cxnId="{64B752BC-3AC7-4B4A-9855-1802BF0E27F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310ED79-756D-45F2-8A38-F37E76FBFA34}" type="sibTrans" cxnId="{64B752BC-3AC7-4B4A-9855-1802BF0E27F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3AB4915-7968-4E47-9D3A-B692DFB371C6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У</a:t>
          </a:r>
          <a:r>
            <a:rPr lang="en-US" sz="1300" dirty="0" err="1" smtClean="0">
              <a:latin typeface="Calibri" panose="020F0502020204030204" pitchFamily="34" charset="0"/>
            </a:rPr>
            <a:t>далённое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en-US" sz="1300" dirty="0" err="1" smtClean="0">
              <a:latin typeface="Calibri" panose="020F0502020204030204" pitchFamily="34" charset="0"/>
            </a:rPr>
            <a:t>управление</a:t>
          </a:r>
          <a:r>
            <a:rPr lang="en-US" sz="1300" dirty="0" smtClean="0">
              <a:latin typeface="Calibri" panose="020F0502020204030204" pitchFamily="34" charset="0"/>
            </a:rPr>
            <a:t> </a:t>
          </a:r>
          <a:r>
            <a:rPr lang="ru-RU" sz="1300" dirty="0" smtClean="0">
              <a:latin typeface="Calibri" panose="020F0502020204030204" pitchFamily="34" charset="0"/>
            </a:rPr>
            <a:t>ОС (в том числе массовое).</a:t>
          </a:r>
          <a:endParaRPr lang="ru-RU" sz="1300" dirty="0">
            <a:latin typeface="Calibri" panose="020F0502020204030204" pitchFamily="34" charset="0"/>
          </a:endParaRPr>
        </a:p>
      </dgm:t>
    </dgm:pt>
    <dgm:pt modelId="{3821A0CD-83D9-41A5-95AF-919D3B40D5EB}" type="parTrans" cxnId="{8C0A78AE-B8C3-4C79-A86C-0587B8B1CBC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75EF834-7431-4C3E-9E90-30C9B8B3EA49}" type="sibTrans" cxnId="{8C0A78AE-B8C3-4C79-A86C-0587B8B1CBC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D67A18F-A9B0-4397-9D87-C8DAFB6809F5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Мониторинг использования ПО и конфигураций.</a:t>
          </a:r>
          <a:endParaRPr lang="ru-RU" sz="1300" dirty="0">
            <a:latin typeface="Calibri" panose="020F0502020204030204" pitchFamily="34" charset="0"/>
          </a:endParaRPr>
        </a:p>
      </dgm:t>
    </dgm:pt>
    <dgm:pt modelId="{F08EA350-1867-4A2E-BCF4-7B43B5F5ED13}" type="parTrans" cxnId="{0B9628C7-3C11-4D65-A44A-DE5E14269AB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3CD0B0C-F975-4A29-9A96-DA00669E667E}" type="sibTrans" cxnId="{0B9628C7-3C11-4D65-A44A-DE5E14269AB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3895866-6905-445E-AD32-EA68D26C9A85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Мониторинг и отслеживание статусов разнообразных сервисов, ресурсов и оборудования.</a:t>
          </a:r>
          <a:endParaRPr lang="ru-RU" sz="1300" dirty="0">
            <a:latin typeface="Calibri" panose="020F0502020204030204" pitchFamily="34" charset="0"/>
          </a:endParaRPr>
        </a:p>
      </dgm:t>
    </dgm:pt>
    <dgm:pt modelId="{F6A39D10-3109-47FF-A214-43D3014203A9}" type="parTrans" cxnId="{4207B3CF-066B-4D2F-BCDC-5BC84B925C6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24BFD00-8DEB-47EB-BF1A-67A51C8EDCE9}" type="sibTrans" cxnId="{4207B3CF-066B-4D2F-BCDC-5BC84B925C6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6EDB866-F922-43E9-9D6A-E8C73F460372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Резервное копирование и восстановление.</a:t>
          </a:r>
          <a:endParaRPr lang="ru-RU" sz="1300" dirty="0">
            <a:latin typeface="Calibri" panose="020F0502020204030204" pitchFamily="34" charset="0"/>
          </a:endParaRPr>
        </a:p>
      </dgm:t>
    </dgm:pt>
    <dgm:pt modelId="{C58417F4-FAB6-4BDA-9750-557B0A9E8704}" type="parTrans" cxnId="{826FE5C9-20ED-4445-99BE-14F66DAEBC4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7A0063A-CF86-4D83-8FE7-F75AA689FFE1}" type="sibTrans" cxnId="{826FE5C9-20ED-4445-99BE-14F66DAEBC4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C4CF46E-807B-4D19-8742-1E522A471A99}">
      <dgm:prSet custT="1"/>
      <dgm:spPr/>
      <dgm:t>
        <a:bodyPr/>
        <a:lstStyle/>
        <a:p>
          <a:pPr marL="176213" indent="-176213" rtl="0"/>
          <a:r>
            <a:rPr lang="ru-RU" sz="1300" dirty="0" smtClean="0">
              <a:latin typeface="Calibri" panose="020F0502020204030204" pitchFamily="34" charset="0"/>
            </a:rPr>
            <a:t>Управление сетевой инфраструктурой.</a:t>
          </a:r>
          <a:endParaRPr lang="ru-RU" sz="1300" dirty="0">
            <a:latin typeface="Calibri" panose="020F0502020204030204" pitchFamily="34" charset="0"/>
          </a:endParaRPr>
        </a:p>
      </dgm:t>
    </dgm:pt>
    <dgm:pt modelId="{1A2CA886-88D0-45BF-B1F7-0B9E25BE49F6}" type="parTrans" cxnId="{AB7B801C-4F4E-4D86-8294-C599BC29FD7A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276E682-6500-4B68-9141-652A1755BE23}" type="sibTrans" cxnId="{AB7B801C-4F4E-4D86-8294-C599BC29FD7A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09D8197-BE38-492C-9D2B-E9C25D56D50F}">
      <dgm:prSet custT="1"/>
      <dgm:spPr/>
      <dgm:t>
        <a:bodyPr/>
        <a:lstStyle/>
        <a:p>
          <a:pPr marL="176213" indent="-176213" rtl="0"/>
          <a:r>
            <a:rPr lang="ru-RU" sz="1300" b="0" dirty="0" smtClean="0">
              <a:latin typeface="Calibri" panose="020F0502020204030204" pitchFamily="34" charset="0"/>
            </a:rPr>
            <a:t>Система управления, доступная через веб, с возможностью управления единичным сервером, пулом серверов, узлами сети.</a:t>
          </a:r>
          <a:endParaRPr lang="ru-RU" sz="1300" b="0" dirty="0">
            <a:latin typeface="Calibri" panose="020F0502020204030204" pitchFamily="34" charset="0"/>
          </a:endParaRPr>
        </a:p>
      </dgm:t>
    </dgm:pt>
    <dgm:pt modelId="{315BCF37-B423-4495-9E77-E653247930C2}" type="parTrans" cxnId="{5E8A61BF-9A0F-42CE-A29F-2A1AD9CDBA0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2DDE914-8788-4762-AC9A-1A7310042DEB}" type="sibTrans" cxnId="{5E8A61BF-9A0F-42CE-A29F-2A1AD9CDBA0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3580C79-98D6-4185-B0B5-CF9A076A267E}">
      <dgm:prSet custT="1"/>
      <dgm:spPr/>
      <dgm:t>
        <a:bodyPr/>
        <a:lstStyle/>
        <a:p>
          <a:pPr marL="176213" indent="-176213"/>
          <a:r>
            <a:rPr lang="ru-RU" sz="1300" dirty="0" smtClean="0">
              <a:latin typeface="Calibri" panose="020F0502020204030204" pitchFamily="34" charset="0"/>
            </a:rPr>
            <a:t>Управление пользовательскими профилями</a:t>
          </a:r>
          <a:endParaRPr lang="ru-RU" sz="1300" dirty="0">
            <a:latin typeface="Calibri" panose="020F0502020204030204" pitchFamily="34" charset="0"/>
          </a:endParaRPr>
        </a:p>
      </dgm:t>
    </dgm:pt>
    <dgm:pt modelId="{BE2C3C02-59C2-4542-AF7A-8174524EAEC3}" type="parTrans" cxnId="{EF87A510-5308-4745-A747-CCBAF88B2DC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E1A445F-32AE-4DC5-B645-A863B0BEB1C7}" type="sibTrans" cxnId="{EF87A510-5308-4745-A747-CCBAF88B2DC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9293409-E150-4B82-9661-8715A41519A2}">
      <dgm:prSet custT="1"/>
      <dgm:spPr/>
      <dgm:t>
        <a:bodyPr/>
        <a:lstStyle/>
        <a:p>
          <a:pPr marL="176213" indent="-176213"/>
          <a:r>
            <a:rPr lang="ru-RU" sz="1300" dirty="0" smtClean="0">
              <a:latin typeface="Calibri" panose="020F0502020204030204" pitchFamily="34" charset="0"/>
            </a:rPr>
            <a:t>Групповые политики</a:t>
          </a:r>
          <a:endParaRPr lang="ru-RU" sz="1300" dirty="0">
            <a:latin typeface="Calibri" panose="020F0502020204030204" pitchFamily="34" charset="0"/>
          </a:endParaRPr>
        </a:p>
      </dgm:t>
    </dgm:pt>
    <dgm:pt modelId="{268772F8-71A9-4460-9B65-6A024B7C75BE}" type="parTrans" cxnId="{F20EB51E-6BD5-4F84-8303-B901B9354FB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7AD3C40-1852-40AE-B68F-82F2BE407A0C}" type="sibTrans" cxnId="{F20EB51E-6BD5-4F84-8303-B901B9354FB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BC50C50-C8B5-47CA-B095-68857F29E852}">
      <dgm:prSet custT="1"/>
      <dgm:spPr/>
      <dgm:t>
        <a:bodyPr/>
        <a:lstStyle/>
        <a:p>
          <a:pPr marL="176213" indent="-176213"/>
          <a:r>
            <a:rPr lang="ru-RU" sz="1300" dirty="0" smtClean="0">
              <a:latin typeface="Calibri" panose="020F0502020204030204" pitchFamily="34" charset="0"/>
            </a:rPr>
            <a:t>Аудит</a:t>
          </a:r>
          <a:endParaRPr lang="ru-RU" sz="1300" dirty="0">
            <a:latin typeface="Calibri" panose="020F0502020204030204" pitchFamily="34" charset="0"/>
          </a:endParaRPr>
        </a:p>
      </dgm:t>
    </dgm:pt>
    <dgm:pt modelId="{9F5D40AA-9FF4-4CB1-81C5-D1A93D1B88D3}" type="parTrans" cxnId="{F3FCD3A1-4D20-411D-9211-B8AA06EAC66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EA53321-2A9E-4277-B24B-ED2D27202ACB}" type="sibTrans" cxnId="{F3FCD3A1-4D20-411D-9211-B8AA06EAC66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FFA559-9C62-4F03-AEF8-17AF67A70E99}">
      <dgm:prSet custT="1"/>
      <dgm:spPr/>
      <dgm:t>
        <a:bodyPr/>
        <a:lstStyle/>
        <a:p>
          <a:pPr marL="176213" indent="-176213"/>
          <a:r>
            <a:rPr lang="ru-RU" sz="1300" dirty="0" smtClean="0">
              <a:latin typeface="Calibri" panose="020F0502020204030204" pitchFamily="34" charset="0"/>
            </a:rPr>
            <a:t>Репликация</a:t>
          </a:r>
          <a:endParaRPr lang="ru-RU" sz="1300" dirty="0">
            <a:latin typeface="Calibri" panose="020F0502020204030204" pitchFamily="34" charset="0"/>
          </a:endParaRPr>
        </a:p>
      </dgm:t>
    </dgm:pt>
    <dgm:pt modelId="{7AA8423B-9195-41F2-BCD9-6027AA1F1E80}" type="parTrans" cxnId="{401BFBBB-120F-4BA2-916B-3B174B20639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55911C1-20EA-43E6-9974-A975E87B4F35}" type="sibTrans" cxnId="{401BFBBB-120F-4BA2-916B-3B174B20639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EE987DA-F69A-4F3F-9458-0C4C3C194B74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</a:rPr>
            <a:t>Задачи</a:t>
          </a:r>
          <a:endParaRPr lang="ru-RU" dirty="0">
            <a:latin typeface="Calibri" panose="020F0502020204030204" pitchFamily="34" charset="0"/>
          </a:endParaRPr>
        </a:p>
      </dgm:t>
    </dgm:pt>
    <dgm:pt modelId="{C0A351A7-2F50-49AE-9717-124ACCD2839B}" type="parTrans" cxnId="{50DBA902-37FD-483B-A1F5-16AA8E1B012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870F41-B2E4-4F75-8460-57C6960FE982}" type="sibTrans" cxnId="{50DBA902-37FD-483B-A1F5-16AA8E1B012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F4B825B-BFCD-4F44-BE4D-C7B008819EC0}">
      <dgm:prSet phldrT="[Текст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</a:rPr>
            <a:t>Расписания</a:t>
          </a:r>
          <a:endParaRPr lang="ru-RU" dirty="0">
            <a:latin typeface="Calibri" panose="020F0502020204030204" pitchFamily="34" charset="0"/>
          </a:endParaRPr>
        </a:p>
      </dgm:t>
    </dgm:pt>
    <dgm:pt modelId="{5AD10705-B828-400E-B606-111E831CA215}" type="parTrans" cxnId="{AD362E50-528D-49D3-838A-AF9A3B40B3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3817C5D-83D1-4F71-AFDE-E2282EADE2C9}" type="sibTrans" cxnId="{AD362E50-528D-49D3-838A-AF9A3B40B3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0C1A543-F293-4A80-9720-F44847F99697}" type="pres">
      <dgm:prSet presAssocID="{FBCE21C2-E673-4B23-9A1D-AF0BEC7D1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56EFB-901E-43C5-B4C5-EC51FE1B59AB}" type="pres">
      <dgm:prSet presAssocID="{82331D74-270D-4940-89C9-117A0DFCC815}" presName="composite" presStyleCnt="0"/>
      <dgm:spPr/>
    </dgm:pt>
    <dgm:pt modelId="{637F6555-0AD0-4216-9CA6-07668F48417C}" type="pres">
      <dgm:prSet presAssocID="{82331D74-270D-4940-89C9-117A0DFCC815}" presName="parTx" presStyleLbl="alignNode1" presStyleIdx="0" presStyleCnt="3" custScaleX="131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252DF-60DF-4791-A876-C28AB500C91F}" type="pres">
      <dgm:prSet presAssocID="{82331D74-270D-4940-89C9-117A0DFCC815}" presName="desTx" presStyleLbl="alignAccFollowNode1" presStyleIdx="0" presStyleCnt="3" custScaleX="12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DE1F-396E-4490-BBC0-34366E03F820}" type="pres">
      <dgm:prSet presAssocID="{9AE5E4D8-0B6E-4A51-B697-44F98E898AA1}" presName="space" presStyleCnt="0"/>
      <dgm:spPr/>
    </dgm:pt>
    <dgm:pt modelId="{D636655E-2F7A-4A14-8DF7-19C77457AD28}" type="pres">
      <dgm:prSet presAssocID="{30209294-1B0A-4C91-9918-228C7EEAD172}" presName="composite" presStyleCnt="0"/>
      <dgm:spPr/>
    </dgm:pt>
    <dgm:pt modelId="{A7BC0446-B9CA-4674-BD12-3159781F89B2}" type="pres">
      <dgm:prSet presAssocID="{30209294-1B0A-4C91-9918-228C7EEAD172}" presName="parTx" presStyleLbl="alignNode1" presStyleIdx="1" presStyleCnt="3" custScaleX="81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516E-5073-4548-A49A-9E832BC33711}" type="pres">
      <dgm:prSet presAssocID="{30209294-1B0A-4C91-9918-228C7EEAD172}" presName="desTx" presStyleLbl="alignAccFollowNode1" presStyleIdx="1" presStyleCnt="3" custScaleX="8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0357B-9558-4EA4-BD06-419B49CFF60F}" type="pres">
      <dgm:prSet presAssocID="{5EC7A280-C476-4DDF-BB3F-2585E2FBBAEB}" presName="space" presStyleCnt="0"/>
      <dgm:spPr/>
    </dgm:pt>
    <dgm:pt modelId="{9262EDC0-FD15-4B9C-BCA9-7928591113B4}" type="pres">
      <dgm:prSet presAssocID="{E3EEF5D9-8BD1-46E0-9A18-85C40BFD2839}" presName="composite" presStyleCnt="0"/>
      <dgm:spPr/>
    </dgm:pt>
    <dgm:pt modelId="{7FF7E275-2C41-4B3F-BB2E-6DA9991EDD08}" type="pres">
      <dgm:prSet presAssocID="{E3EEF5D9-8BD1-46E0-9A18-85C40BFD2839}" presName="parTx" presStyleLbl="alignNode1" presStyleIdx="2" presStyleCnt="3" custScaleX="51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FC13-1469-4464-8502-908D5B3D3A71}" type="pres">
      <dgm:prSet presAssocID="{E3EEF5D9-8BD1-46E0-9A18-85C40BFD2839}" presName="desTx" presStyleLbl="alignAccFollowNode1" presStyleIdx="2" presStyleCnt="3" custScaleX="5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D09E8-8DEF-455A-B6F5-4CC2F5CA2B43}" type="presOf" srcId="{CAFFA559-9C62-4F03-AEF8-17AF67A70E99}" destId="{865A516E-5073-4548-A49A-9E832BC33711}" srcOrd="0" destOrd="4" presId="urn:microsoft.com/office/officeart/2005/8/layout/hList1"/>
    <dgm:cxn modelId="{5E8A61BF-9A0F-42CE-A29F-2A1AD9CDBA04}" srcId="{C549F9BC-D71E-4A75-B624-66C1F6F75447}" destId="{809D8197-BE38-492C-9D2B-E9C25D56D50F}" srcOrd="7" destOrd="0" parTransId="{315BCF37-B423-4495-9E77-E653247930C2}" sibTransId="{B2DDE914-8788-4762-AC9A-1A7310042DEB}"/>
    <dgm:cxn modelId="{401BFBBB-120F-4BA2-916B-3B174B206399}" srcId="{30209294-1B0A-4C91-9918-228C7EEAD172}" destId="{CAFFA559-9C62-4F03-AEF8-17AF67A70E99}" srcOrd="4" destOrd="0" parTransId="{7AA8423B-9195-41F2-BCD9-6027AA1F1E80}" sibTransId="{A55911C1-20EA-43E6-9974-A975E87B4F35}"/>
    <dgm:cxn modelId="{7110D596-AEC5-40D9-BB34-C3BF122E7536}" type="presOf" srcId="{82331D74-270D-4940-89C9-117A0DFCC815}" destId="{637F6555-0AD0-4216-9CA6-07668F48417C}" srcOrd="0" destOrd="0" presId="urn:microsoft.com/office/officeart/2005/8/layout/hList1"/>
    <dgm:cxn modelId="{62FE3D61-2A50-4339-A567-9BD33991C336}" srcId="{FBCE21C2-E673-4B23-9A1D-AF0BEC7D1F2C}" destId="{30209294-1B0A-4C91-9918-228C7EEAD172}" srcOrd="1" destOrd="0" parTransId="{7EC00967-75A0-4E0A-9682-92F71382640D}" sibTransId="{5EC7A280-C476-4DDF-BB3F-2585E2FBBAEB}"/>
    <dgm:cxn modelId="{EF87A510-5308-4745-A747-CCBAF88B2DCC}" srcId="{30209294-1B0A-4C91-9918-228C7EEAD172}" destId="{03580C79-98D6-4185-B0B5-CF9A076A267E}" srcOrd="1" destOrd="0" parTransId="{BE2C3C02-59C2-4542-AF7A-8174524EAEC3}" sibTransId="{8E1A445F-32AE-4DC5-B645-A863B0BEB1C7}"/>
    <dgm:cxn modelId="{9E6E0E45-05E3-4EF8-89C4-2642DEF75F84}" type="presOf" srcId="{6BC50C50-C8B5-47CA-B095-68857F29E852}" destId="{865A516E-5073-4548-A49A-9E832BC33711}" srcOrd="0" destOrd="3" presId="urn:microsoft.com/office/officeart/2005/8/layout/hList1"/>
    <dgm:cxn modelId="{D97E02A9-8E1C-4268-8952-717E4B52F453}" type="presOf" srcId="{C549F9BC-D71E-4A75-B624-66C1F6F75447}" destId="{C5D252DF-60DF-4791-A876-C28AB500C91F}" srcOrd="0" destOrd="0" presId="urn:microsoft.com/office/officeart/2005/8/layout/hList1"/>
    <dgm:cxn modelId="{F3FCD3A1-4D20-411D-9211-B8AA06EAC666}" srcId="{30209294-1B0A-4C91-9918-228C7EEAD172}" destId="{6BC50C50-C8B5-47CA-B095-68857F29E852}" srcOrd="3" destOrd="0" parTransId="{9F5D40AA-9FF4-4CB1-81C5-D1A93D1B88D3}" sibTransId="{2EA53321-2A9E-4277-B24B-ED2D27202ACB}"/>
    <dgm:cxn modelId="{2612C098-0DEF-43F7-BD58-85A58A0CD6F0}" type="presOf" srcId="{30209294-1B0A-4C91-9918-228C7EEAD172}" destId="{A7BC0446-B9CA-4674-BD12-3159781F89B2}" srcOrd="0" destOrd="0" presId="urn:microsoft.com/office/officeart/2005/8/layout/hList1"/>
    <dgm:cxn modelId="{E6CE4775-66D7-464E-9A66-6F3B1B66D2FD}" type="presOf" srcId="{5288FC41-6303-4CFD-A616-EAB03C892270}" destId="{865A516E-5073-4548-A49A-9E832BC33711}" srcOrd="0" destOrd="0" presId="urn:microsoft.com/office/officeart/2005/8/layout/hList1"/>
    <dgm:cxn modelId="{9018E30A-F90A-4E29-A9E4-CCA9CE14A322}" srcId="{E3EEF5D9-8BD1-46E0-9A18-85C40BFD2839}" destId="{FC4A3F19-9045-4FDE-A115-E717E924931B}" srcOrd="0" destOrd="0" parTransId="{F01794AA-CF3A-4FA0-B295-12D8D87E5BE1}" sibTransId="{1FB3A2F5-E7F0-478C-8D03-AD91E5B31526}"/>
    <dgm:cxn modelId="{351BDCFF-67EF-47FD-9092-DC50DD46264D}" srcId="{30209294-1B0A-4C91-9918-228C7EEAD172}" destId="{5288FC41-6303-4CFD-A616-EAB03C892270}" srcOrd="0" destOrd="0" parTransId="{C715E45C-D746-4750-B2F4-817C41B3B760}" sibTransId="{74F72E7A-1B7D-4336-8145-47BB1DECBEBC}"/>
    <dgm:cxn modelId="{23DB924A-33DA-46D1-AD4D-0965E1C0D5CF}" srcId="{FBCE21C2-E673-4B23-9A1D-AF0BEC7D1F2C}" destId="{E3EEF5D9-8BD1-46E0-9A18-85C40BFD2839}" srcOrd="2" destOrd="0" parTransId="{5919D2AB-F80F-4890-8805-AA6CB790FC6A}" sibTransId="{22A3E1A2-FDDD-4594-8EA1-FA0C55A0DAFD}"/>
    <dgm:cxn modelId="{F20EB51E-6BD5-4F84-8303-B901B9354FB9}" srcId="{30209294-1B0A-4C91-9918-228C7EEAD172}" destId="{59293409-E150-4B82-9661-8715A41519A2}" srcOrd="2" destOrd="0" parTransId="{268772F8-71A9-4460-9B65-6A024B7C75BE}" sibTransId="{97AD3C40-1852-40AE-B68F-82F2BE407A0C}"/>
    <dgm:cxn modelId="{8D693BD3-5D7A-4F5D-85D0-D6FAC05B03B1}" type="presOf" srcId="{A3895866-6905-445E-AD32-EA68D26C9A85}" destId="{C5D252DF-60DF-4791-A876-C28AB500C91F}" srcOrd="0" destOrd="5" presId="urn:microsoft.com/office/officeart/2005/8/layout/hList1"/>
    <dgm:cxn modelId="{E0E17DDE-4281-460D-AD4D-12B8DD29F5D8}" type="presOf" srcId="{03580C79-98D6-4185-B0B5-CF9A076A267E}" destId="{865A516E-5073-4548-A49A-9E832BC33711}" srcOrd="0" destOrd="1" presId="urn:microsoft.com/office/officeart/2005/8/layout/hList1"/>
    <dgm:cxn modelId="{9FA300FD-BC05-4AF2-A6F8-752EBA89161A}" type="presOf" srcId="{BE0B4F12-F829-4AE6-8EC5-D24DC02C855B}" destId="{C5D252DF-60DF-4791-A876-C28AB500C91F}" srcOrd="0" destOrd="1" presId="urn:microsoft.com/office/officeart/2005/8/layout/hList1"/>
    <dgm:cxn modelId="{0B9628C7-3C11-4D65-A44A-DE5E14269ABB}" srcId="{C549F9BC-D71E-4A75-B624-66C1F6F75447}" destId="{AD67A18F-A9B0-4397-9D87-C8DAFB6809F5}" srcOrd="3" destOrd="0" parTransId="{F08EA350-1867-4A2E-BCF4-7B43B5F5ED13}" sibTransId="{53CD0B0C-F975-4A29-9A96-DA00669E667E}"/>
    <dgm:cxn modelId="{A6A5C2A5-7BFA-41C0-9D0E-1EA3878AB41C}" srcId="{C549F9BC-D71E-4A75-B624-66C1F6F75447}" destId="{BE0B4F12-F829-4AE6-8EC5-D24DC02C855B}" srcOrd="0" destOrd="0" parTransId="{86DEE13F-531B-4BA1-A82D-D677C31478D4}" sibTransId="{12F8F026-65E3-4C0C-B582-CE1A149795E8}"/>
    <dgm:cxn modelId="{826FE5C9-20ED-4445-99BE-14F66DAEBC41}" srcId="{C549F9BC-D71E-4A75-B624-66C1F6F75447}" destId="{36EDB866-F922-43E9-9D6A-E8C73F460372}" srcOrd="5" destOrd="0" parTransId="{C58417F4-FAB6-4BDA-9750-557B0A9E8704}" sibTransId="{F7A0063A-CF86-4D83-8FE7-F75AA689FFE1}"/>
    <dgm:cxn modelId="{48668E14-7DE6-4035-8DBE-923E9342AF88}" type="presOf" srcId="{AD67A18F-A9B0-4397-9D87-C8DAFB6809F5}" destId="{C5D252DF-60DF-4791-A876-C28AB500C91F}" srcOrd="0" destOrd="4" presId="urn:microsoft.com/office/officeart/2005/8/layout/hList1"/>
    <dgm:cxn modelId="{E7E63425-B34F-4C91-99AA-80FFE202AC5F}" type="presOf" srcId="{FC4A3F19-9045-4FDE-A115-E717E924931B}" destId="{8177FC13-1469-4464-8502-908D5B3D3A71}" srcOrd="0" destOrd="0" presId="urn:microsoft.com/office/officeart/2005/8/layout/hList1"/>
    <dgm:cxn modelId="{4207B3CF-066B-4D2F-BCDC-5BC84B925C60}" srcId="{C549F9BC-D71E-4A75-B624-66C1F6F75447}" destId="{A3895866-6905-445E-AD32-EA68D26C9A85}" srcOrd="4" destOrd="0" parTransId="{F6A39D10-3109-47FF-A214-43D3014203A9}" sibTransId="{E24BFD00-8DEB-47EB-BF1A-67A51C8EDCE9}"/>
    <dgm:cxn modelId="{AD362E50-528D-49D3-838A-AF9A3B40B32F}" srcId="{E3EEF5D9-8BD1-46E0-9A18-85C40BFD2839}" destId="{4F4B825B-BFCD-4F44-BE4D-C7B008819EC0}" srcOrd="2" destOrd="0" parTransId="{5AD10705-B828-400E-B606-111E831CA215}" sibTransId="{E3817C5D-83D1-4F71-AFDE-E2282EADE2C9}"/>
    <dgm:cxn modelId="{ABBA8BCD-BD8F-4079-8FF3-32A6A6BCC015}" type="presOf" srcId="{FBCE21C2-E673-4B23-9A1D-AF0BEC7D1F2C}" destId="{B0C1A543-F293-4A80-9720-F44847F99697}" srcOrd="0" destOrd="0" presId="urn:microsoft.com/office/officeart/2005/8/layout/hList1"/>
    <dgm:cxn modelId="{399E3325-32EC-4046-A82F-0E3C59BC243D}" srcId="{82331D74-270D-4940-89C9-117A0DFCC815}" destId="{C549F9BC-D71E-4A75-B624-66C1F6F75447}" srcOrd="0" destOrd="0" parTransId="{3337821F-F1BB-48FC-9774-1A913B922D9F}" sibTransId="{A7D30DE6-FF74-4F7C-84B5-EE603CC92CA2}"/>
    <dgm:cxn modelId="{56DCE0F4-010B-4B33-8116-02278B96C96D}" srcId="{FBCE21C2-E673-4B23-9A1D-AF0BEC7D1F2C}" destId="{82331D74-270D-4940-89C9-117A0DFCC815}" srcOrd="0" destOrd="0" parTransId="{70C0C75F-2837-4CAC-97FB-529980506BD1}" sibTransId="{9AE5E4D8-0B6E-4A51-B697-44F98E898AA1}"/>
    <dgm:cxn modelId="{236F97CF-3349-407B-A782-ACF6F85D34B4}" type="presOf" srcId="{E3EEF5D9-8BD1-46E0-9A18-85C40BFD2839}" destId="{7FF7E275-2C41-4B3F-BB2E-6DA9991EDD08}" srcOrd="0" destOrd="0" presId="urn:microsoft.com/office/officeart/2005/8/layout/hList1"/>
    <dgm:cxn modelId="{D5FD75DD-00B8-44A3-BA95-196F4C7A7717}" type="presOf" srcId="{36EDB866-F922-43E9-9D6A-E8C73F460372}" destId="{C5D252DF-60DF-4791-A876-C28AB500C91F}" srcOrd="0" destOrd="6" presId="urn:microsoft.com/office/officeart/2005/8/layout/hList1"/>
    <dgm:cxn modelId="{DDBC3A97-E188-4AD9-A08D-4D90580A2EAB}" type="presOf" srcId="{A3AB4915-7968-4E47-9D3A-B692DFB371C6}" destId="{C5D252DF-60DF-4791-A876-C28AB500C91F}" srcOrd="0" destOrd="3" presId="urn:microsoft.com/office/officeart/2005/8/layout/hList1"/>
    <dgm:cxn modelId="{64B752BC-3AC7-4B4A-9855-1802BF0E27FD}" srcId="{C549F9BC-D71E-4A75-B624-66C1F6F75447}" destId="{D3913E34-47D9-4DC1-808A-6FE0B880745A}" srcOrd="1" destOrd="0" parTransId="{B198BCF6-0A86-4220-9A92-38CEDC1A887F}" sibTransId="{7310ED79-756D-45F2-8A38-F37E76FBFA34}"/>
    <dgm:cxn modelId="{CF38E1D7-3D47-439E-BB70-0C38D39655C1}" type="presOf" srcId="{7C4CF46E-807B-4D19-8742-1E522A471A99}" destId="{C5D252DF-60DF-4791-A876-C28AB500C91F}" srcOrd="0" destOrd="7" presId="urn:microsoft.com/office/officeart/2005/8/layout/hList1"/>
    <dgm:cxn modelId="{AB7B801C-4F4E-4D86-8294-C599BC29FD7A}" srcId="{C549F9BC-D71E-4A75-B624-66C1F6F75447}" destId="{7C4CF46E-807B-4D19-8742-1E522A471A99}" srcOrd="6" destOrd="0" parTransId="{1A2CA886-88D0-45BF-B1F7-0B9E25BE49F6}" sibTransId="{6276E682-6500-4B68-9141-652A1755BE23}"/>
    <dgm:cxn modelId="{0B31B85F-CB29-4B1B-9DEE-6A6BFF3FA865}" type="presOf" srcId="{809D8197-BE38-492C-9D2B-E9C25D56D50F}" destId="{C5D252DF-60DF-4791-A876-C28AB500C91F}" srcOrd="0" destOrd="8" presId="urn:microsoft.com/office/officeart/2005/8/layout/hList1"/>
    <dgm:cxn modelId="{F37F3B5C-5C6A-416A-A3D7-54F9335A7471}" type="presOf" srcId="{4EE987DA-F69A-4F3F-9458-0C4C3C194B74}" destId="{8177FC13-1469-4464-8502-908D5B3D3A71}" srcOrd="0" destOrd="1" presId="urn:microsoft.com/office/officeart/2005/8/layout/hList1"/>
    <dgm:cxn modelId="{394B5B04-5A63-4EE5-9FE1-660615F1E1F4}" type="presOf" srcId="{59293409-E150-4B82-9661-8715A41519A2}" destId="{865A516E-5073-4548-A49A-9E832BC33711}" srcOrd="0" destOrd="2" presId="urn:microsoft.com/office/officeart/2005/8/layout/hList1"/>
    <dgm:cxn modelId="{8C0A78AE-B8C3-4C79-A86C-0587B8B1CBC3}" srcId="{C549F9BC-D71E-4A75-B624-66C1F6F75447}" destId="{A3AB4915-7968-4E47-9D3A-B692DFB371C6}" srcOrd="2" destOrd="0" parTransId="{3821A0CD-83D9-41A5-95AF-919D3B40D5EB}" sibTransId="{A75EF834-7431-4C3E-9E90-30C9B8B3EA49}"/>
    <dgm:cxn modelId="{01B4A147-2ACD-4886-93FE-C3D83E5A5B43}" type="presOf" srcId="{4F4B825B-BFCD-4F44-BE4D-C7B008819EC0}" destId="{8177FC13-1469-4464-8502-908D5B3D3A71}" srcOrd="0" destOrd="2" presId="urn:microsoft.com/office/officeart/2005/8/layout/hList1"/>
    <dgm:cxn modelId="{DE785B1D-1191-4A89-94A0-3ACA2979F52A}" type="presOf" srcId="{D3913E34-47D9-4DC1-808A-6FE0B880745A}" destId="{C5D252DF-60DF-4791-A876-C28AB500C91F}" srcOrd="0" destOrd="2" presId="urn:microsoft.com/office/officeart/2005/8/layout/hList1"/>
    <dgm:cxn modelId="{50DBA902-37FD-483B-A1F5-16AA8E1B0121}" srcId="{E3EEF5D9-8BD1-46E0-9A18-85C40BFD2839}" destId="{4EE987DA-F69A-4F3F-9458-0C4C3C194B74}" srcOrd="1" destOrd="0" parTransId="{C0A351A7-2F50-49AE-9717-124ACCD2839B}" sibTransId="{D0870F41-B2E4-4F75-8460-57C6960FE982}"/>
    <dgm:cxn modelId="{4F7386E1-A867-43F9-B58A-1589755A6454}" type="presParOf" srcId="{B0C1A543-F293-4A80-9720-F44847F99697}" destId="{7C856EFB-901E-43C5-B4C5-EC51FE1B59AB}" srcOrd="0" destOrd="0" presId="urn:microsoft.com/office/officeart/2005/8/layout/hList1"/>
    <dgm:cxn modelId="{9C9CFE98-7F13-4BF8-BBEF-F413183BF497}" type="presParOf" srcId="{7C856EFB-901E-43C5-B4C5-EC51FE1B59AB}" destId="{637F6555-0AD0-4216-9CA6-07668F48417C}" srcOrd="0" destOrd="0" presId="urn:microsoft.com/office/officeart/2005/8/layout/hList1"/>
    <dgm:cxn modelId="{9444B63D-5724-46F0-9C6B-C9ED8EF4A229}" type="presParOf" srcId="{7C856EFB-901E-43C5-B4C5-EC51FE1B59AB}" destId="{C5D252DF-60DF-4791-A876-C28AB500C91F}" srcOrd="1" destOrd="0" presId="urn:microsoft.com/office/officeart/2005/8/layout/hList1"/>
    <dgm:cxn modelId="{20963BDC-9910-440D-BB67-99802A6FBE50}" type="presParOf" srcId="{B0C1A543-F293-4A80-9720-F44847F99697}" destId="{671FDE1F-396E-4490-BBC0-34366E03F820}" srcOrd="1" destOrd="0" presId="urn:microsoft.com/office/officeart/2005/8/layout/hList1"/>
    <dgm:cxn modelId="{AF29A9A4-AB56-4CA3-8FB8-52C36C52E3BB}" type="presParOf" srcId="{B0C1A543-F293-4A80-9720-F44847F99697}" destId="{D636655E-2F7A-4A14-8DF7-19C77457AD28}" srcOrd="2" destOrd="0" presId="urn:microsoft.com/office/officeart/2005/8/layout/hList1"/>
    <dgm:cxn modelId="{BA8AD417-CC21-44E7-BC27-ECB4313920BA}" type="presParOf" srcId="{D636655E-2F7A-4A14-8DF7-19C77457AD28}" destId="{A7BC0446-B9CA-4674-BD12-3159781F89B2}" srcOrd="0" destOrd="0" presId="urn:microsoft.com/office/officeart/2005/8/layout/hList1"/>
    <dgm:cxn modelId="{AF8FC8F1-ADAA-46BF-A0C6-34A4864D228F}" type="presParOf" srcId="{D636655E-2F7A-4A14-8DF7-19C77457AD28}" destId="{865A516E-5073-4548-A49A-9E832BC33711}" srcOrd="1" destOrd="0" presId="urn:microsoft.com/office/officeart/2005/8/layout/hList1"/>
    <dgm:cxn modelId="{F059189F-4AB3-40E1-9B98-EB5283A89475}" type="presParOf" srcId="{B0C1A543-F293-4A80-9720-F44847F99697}" destId="{AB00357B-9558-4EA4-BD06-419B49CFF60F}" srcOrd="3" destOrd="0" presId="urn:microsoft.com/office/officeart/2005/8/layout/hList1"/>
    <dgm:cxn modelId="{E4492AA5-4085-4DC7-ABBD-79661DF49601}" type="presParOf" srcId="{B0C1A543-F293-4A80-9720-F44847F99697}" destId="{9262EDC0-FD15-4B9C-BCA9-7928591113B4}" srcOrd="4" destOrd="0" presId="urn:microsoft.com/office/officeart/2005/8/layout/hList1"/>
    <dgm:cxn modelId="{1D53ED15-FAA7-417F-8D35-98C208ADC272}" type="presParOf" srcId="{9262EDC0-FD15-4B9C-BCA9-7928591113B4}" destId="{7FF7E275-2C41-4B3F-BB2E-6DA9991EDD08}" srcOrd="0" destOrd="0" presId="urn:microsoft.com/office/officeart/2005/8/layout/hList1"/>
    <dgm:cxn modelId="{C812CC4B-86A4-4A45-80F4-28D0FA2FCFE1}" type="presParOf" srcId="{9262EDC0-FD15-4B9C-BCA9-7928591113B4}" destId="{8177FC13-1469-4464-8502-908D5B3D3A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43907-2F57-494C-B606-98F31D295C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69433-97C2-42B5-9073-70646FEA9E98}">
      <dgm:prSet phldrT="[Текст]"/>
      <dgm:spPr/>
      <dgm:t>
        <a:bodyPr/>
        <a:lstStyle/>
        <a:p>
          <a:pPr rtl="0"/>
          <a:r>
            <a:rPr lang="ru-RU" b="1" u="sng" dirty="0" smtClean="0">
              <a:latin typeface="Calibri" panose="020F0502020204030204" pitchFamily="34" charset="0"/>
            </a:rPr>
            <a:t>Средства миграции и </a:t>
          </a:r>
          <a:r>
            <a:rPr lang="ru-RU" b="1" u="sng" dirty="0" err="1" smtClean="0">
              <a:latin typeface="Calibri" panose="020F0502020204030204" pitchFamily="34" charset="0"/>
            </a:rPr>
            <a:t>интероперабельности</a:t>
          </a:r>
          <a:r>
            <a:rPr lang="ru-RU" b="1" dirty="0" smtClean="0">
              <a:latin typeface="Calibri" panose="020F0502020204030204" pitchFamily="34" charset="0"/>
            </a:rPr>
            <a:t> с закрытыми (</a:t>
          </a:r>
          <a:r>
            <a:rPr lang="ru-RU" b="1" dirty="0" err="1" smtClean="0">
              <a:latin typeface="Calibri" panose="020F0502020204030204" pitchFamily="34" charset="0"/>
            </a:rPr>
            <a:t>прориетарными</a:t>
          </a:r>
          <a:r>
            <a:rPr lang="ru-RU" b="1" dirty="0" smtClean="0">
              <a:latin typeface="Calibri" panose="020F0502020204030204" pitchFamily="34" charset="0"/>
            </a:rPr>
            <a:t>) западными технологиями</a:t>
          </a:r>
          <a:endParaRPr lang="ru-RU" b="1" dirty="0">
            <a:latin typeface="Calibri" panose="020F0502020204030204" pitchFamily="34" charset="0"/>
          </a:endParaRPr>
        </a:p>
      </dgm:t>
    </dgm:pt>
    <dgm:pt modelId="{2343FBC0-F35C-464F-94CA-A72A6A137B90}" type="parTrans" cxnId="{E95FCB09-4ADC-486F-AF23-9FA5217F30C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93D08F1-A421-47E1-AFEB-9E0E62CDB2DA}" type="sibTrans" cxnId="{E95FCB09-4ADC-486F-AF23-9FA5217F30C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E0A2021-407C-4A37-A2C6-AF652B334040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Миграция с </a:t>
          </a:r>
          <a:r>
            <a:rPr lang="en-US" b="0" dirty="0" smtClean="0">
              <a:latin typeface="Calibri" panose="020F0502020204030204" pitchFamily="34" charset="0"/>
            </a:rPr>
            <a:t>Microsoft System Center</a:t>
          </a:r>
          <a:r>
            <a:rPr lang="ru-RU" b="0" dirty="0" smtClean="0">
              <a:latin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</a:endParaRPr>
        </a:p>
      </dgm:t>
    </dgm:pt>
    <dgm:pt modelId="{142E7CA8-BB7C-483D-A1F5-3486BBDE0868}" type="parTrans" cxnId="{E36C4BCB-2AE2-469C-BC4D-8B4D9F6D09B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12AF13A-B0F0-44AA-93DC-B6D8B6C812CF}" type="sibTrans" cxnId="{E36C4BCB-2AE2-469C-BC4D-8B4D9F6D09B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9C93E8-2D31-4FC2-8D63-E517272485E1}">
      <dgm:prSet phldrT="[Текст]"/>
      <dgm:spPr/>
      <dgm:t>
        <a:bodyPr/>
        <a:lstStyle/>
        <a:p>
          <a:pPr rtl="0"/>
          <a:r>
            <a:rPr lang="ru-RU" b="1" dirty="0" smtClean="0">
              <a:latin typeface="Calibri" panose="020F0502020204030204" pitchFamily="34" charset="0"/>
            </a:rPr>
            <a:t>Интеграция функций </a:t>
          </a:r>
          <a:r>
            <a:rPr lang="ru-RU" b="1" u="sng" dirty="0" smtClean="0">
              <a:latin typeface="Calibri" panose="020F0502020204030204" pitchFamily="34" charset="0"/>
            </a:rPr>
            <a:t>информационной безопасности </a:t>
          </a:r>
          <a:r>
            <a:rPr lang="ru-RU" b="1" dirty="0" smtClean="0">
              <a:latin typeface="Calibri" panose="020F0502020204030204" pitchFamily="34" charset="0"/>
            </a:rPr>
            <a:t>и обеспечение работы с отечественными средствами защиты информации</a:t>
          </a:r>
          <a:endParaRPr lang="ru-RU" b="1" dirty="0">
            <a:latin typeface="Calibri" panose="020F0502020204030204" pitchFamily="34" charset="0"/>
          </a:endParaRPr>
        </a:p>
      </dgm:t>
    </dgm:pt>
    <dgm:pt modelId="{3E3C8518-23DC-409C-B91F-5D522D21B272}" type="parTrans" cxnId="{820D6D93-130C-4E12-B9F0-7239CD3B61D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0A9F77D-DFEA-436D-9CC9-DBDD98182EDD}" type="sibTrans" cxnId="{820D6D93-130C-4E12-B9F0-7239CD3B61D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7C57737-F5D4-4AB8-9F45-B04EC3A19BF0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Сервер для удостоверяющих центров.</a:t>
          </a:r>
          <a:endParaRPr lang="ru-RU" dirty="0">
            <a:latin typeface="Calibri" panose="020F0502020204030204" pitchFamily="34" charset="0"/>
          </a:endParaRPr>
        </a:p>
      </dgm:t>
    </dgm:pt>
    <dgm:pt modelId="{62BE98DB-5326-470F-A991-FB1952673E70}" type="parTrans" cxnId="{F74BEEB4-A0F6-419D-B560-C5E08C9DA96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A7D733B-30DB-4192-B7BC-6ACFBB09A297}" type="sibTrans" cxnId="{F74BEEB4-A0F6-419D-B560-C5E08C9DA96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1210B8A-AA05-4372-A489-B6C972E8D071}">
      <dgm:prSet phldrT="[Текст]"/>
      <dgm:spPr/>
      <dgm:t>
        <a:bodyPr/>
        <a:lstStyle/>
        <a:p>
          <a:r>
            <a:rPr lang="ru-RU" b="1" u="sng" dirty="0" smtClean="0">
              <a:latin typeface="Calibri" panose="020F0502020204030204" pitchFamily="34" charset="0"/>
            </a:rPr>
            <a:t>Прикладные корпоративные функции </a:t>
          </a:r>
          <a:r>
            <a:rPr lang="ru-RU" b="1" dirty="0" smtClean="0">
              <a:latin typeface="Calibri" panose="020F0502020204030204" pitchFamily="34" charset="0"/>
            </a:rPr>
            <a:t>и интеграция с отечественным и свободным ПО</a:t>
          </a:r>
          <a:endParaRPr lang="ru-RU" b="1" dirty="0">
            <a:latin typeface="Calibri" panose="020F0502020204030204" pitchFamily="34" charset="0"/>
          </a:endParaRPr>
        </a:p>
      </dgm:t>
    </dgm:pt>
    <dgm:pt modelId="{FB5E150B-B631-4738-B1C2-C584AFC756FF}" type="parTrans" cxnId="{3DEDA33D-8BCF-4390-9382-AC4DD1B7BE0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862CDE1-8526-45ED-934A-B5A0A50BFFF9}" type="sibTrans" cxnId="{3DEDA33D-8BCF-4390-9382-AC4DD1B7BE0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905223C-E366-4630-A30E-0BEC967BE7CD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Коммуникационный сервер (короткие сообщения, голосовая и видеосвязь, телефония)</a:t>
          </a:r>
          <a:endParaRPr lang="ru-RU" dirty="0">
            <a:latin typeface="Calibri" panose="020F0502020204030204" pitchFamily="34" charset="0"/>
          </a:endParaRPr>
        </a:p>
      </dgm:t>
    </dgm:pt>
    <dgm:pt modelId="{B4F5BE4C-0A0B-4482-B42F-8A698AD0CB2A}" type="parTrans" cxnId="{FD49128E-9567-48C0-A1E1-D5876F30F14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9D1091A-8A49-4541-890E-FF1967CD4DD0}" type="sibTrans" cxnId="{FD49128E-9567-48C0-A1E1-D5876F30F14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37D924F-601D-4F9F-AD1D-D27FCAC21EB6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Обеспечение работы ЭЦП и </a:t>
          </a:r>
          <a:r>
            <a:rPr lang="ru-RU" b="0" dirty="0" err="1" smtClean="0">
              <a:latin typeface="Calibri" panose="020F0502020204030204" pitchFamily="34" charset="0"/>
            </a:rPr>
            <a:t>криптопровайдеров</a:t>
          </a:r>
          <a:r>
            <a:rPr lang="ru-RU" b="0" dirty="0" smtClean="0">
              <a:latin typeface="Calibri" panose="020F0502020204030204" pitchFamily="34" charset="0"/>
            </a:rPr>
            <a:t>.</a:t>
          </a:r>
          <a:endParaRPr lang="ru-RU" b="0" dirty="0">
            <a:latin typeface="Calibri" panose="020F0502020204030204" pitchFamily="34" charset="0"/>
          </a:endParaRPr>
        </a:p>
      </dgm:t>
    </dgm:pt>
    <dgm:pt modelId="{9EDE272D-8147-4E9B-9F70-D3A6501F05F9}" type="parTrans" cxnId="{342A521E-0316-4EA0-A139-D42925FDD52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2D4CCA5-D348-488F-82D1-DFF28E9D3B62}" type="sibTrans" cxnId="{342A521E-0316-4EA0-A139-D42925FDD52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39B86D3-41E3-4D2F-A8FD-3414ABB06EF7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Поддержка средств аппаратной аутентификации и доверенной загрузки.</a:t>
          </a:r>
          <a:endParaRPr lang="ru-RU" b="0" dirty="0">
            <a:latin typeface="Calibri" panose="020F0502020204030204" pitchFamily="34" charset="0"/>
          </a:endParaRPr>
        </a:p>
      </dgm:t>
    </dgm:pt>
    <dgm:pt modelId="{3AE18FD9-BC18-4764-986E-B15A7BA7A237}" type="parTrans" cxnId="{B6750E49-027D-405C-A6FF-976CE24C741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3D74487-EC3B-475F-8ADF-8F509D4D37F4}" type="sibTrans" cxnId="{B6750E49-027D-405C-A6FF-976CE24C741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83BFBDE-B604-4EFC-91D7-F185F3A6CA3D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Поддержка российских ГОСТ.</a:t>
          </a:r>
          <a:endParaRPr lang="ru-RU" b="0" dirty="0">
            <a:latin typeface="Calibri" panose="020F0502020204030204" pitchFamily="34" charset="0"/>
          </a:endParaRPr>
        </a:p>
      </dgm:t>
    </dgm:pt>
    <dgm:pt modelId="{BFC5F61A-1FB4-4E70-9C9D-161D9509C75F}" type="parTrans" cxnId="{A2A8906C-9267-4FF8-8224-607FE8A0983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57E81B6-6C3A-421B-A114-9A4F4A6FE984}" type="sibTrans" cxnId="{A2A8906C-9267-4FF8-8224-607FE8A0983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C345EDB-AD8C-411D-9DF7-72F2ECBFEE53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Средства защиты информации, включая механизмы мандатного контроля доступа.</a:t>
          </a:r>
          <a:endParaRPr lang="ru-RU" b="0" dirty="0">
            <a:latin typeface="Calibri" panose="020F0502020204030204" pitchFamily="34" charset="0"/>
          </a:endParaRPr>
        </a:p>
      </dgm:t>
    </dgm:pt>
    <dgm:pt modelId="{691E10F8-E425-4034-8EAD-718CAE93004A}" type="parTrans" cxnId="{17F2B397-9B41-4667-8304-42C957BB600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5FBD85B-0643-4B7C-9B6B-78D155F5AFDC}" type="sibTrans" cxnId="{17F2B397-9B41-4667-8304-42C957BB600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B37AAC4-75F5-4052-9EB3-7FFBD6E6ACA8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Миграция с </a:t>
          </a:r>
          <a:r>
            <a:rPr lang="en-US" b="0" dirty="0" smtClean="0">
              <a:latin typeface="Calibri" panose="020F0502020204030204" pitchFamily="34" charset="0"/>
            </a:rPr>
            <a:t>Microsoft Active Directory</a:t>
          </a:r>
          <a:r>
            <a:rPr lang="ru-RU" b="0" dirty="0" smtClean="0">
              <a:latin typeface="Calibri" panose="020F0502020204030204" pitchFamily="34" charset="0"/>
            </a:rPr>
            <a:t>.</a:t>
          </a:r>
          <a:endParaRPr lang="ru-RU" b="0" dirty="0">
            <a:latin typeface="Calibri" panose="020F0502020204030204" pitchFamily="34" charset="0"/>
          </a:endParaRPr>
        </a:p>
      </dgm:t>
    </dgm:pt>
    <dgm:pt modelId="{AE8430A4-B6CA-42E9-B3AB-472D9AAE90D3}" type="parTrans" cxnId="{FA9A6D81-A955-43D7-9A13-2C23F939B48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D55CBD9-70D9-4C39-991A-4C0357A24EE7}" type="sibTrans" cxnId="{FA9A6D81-A955-43D7-9A13-2C23F939B48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EBD2F6A-12F0-4D7C-A12B-9FFB1FCFA505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Миграция с </a:t>
          </a:r>
          <a:r>
            <a:rPr lang="ru-RU" b="0" dirty="0" err="1" smtClean="0">
              <a:latin typeface="Calibri" panose="020F0502020204030204" pitchFamily="34" charset="0"/>
            </a:rPr>
            <a:t>Microsoft</a:t>
          </a:r>
          <a:r>
            <a:rPr lang="ru-RU" b="0" dirty="0" smtClean="0">
              <a:latin typeface="Calibri" panose="020F0502020204030204" pitchFamily="34" charset="0"/>
            </a:rPr>
            <a:t> </a:t>
          </a:r>
          <a:r>
            <a:rPr lang="ru-RU" b="0" dirty="0" err="1" smtClean="0">
              <a:latin typeface="Calibri" panose="020F0502020204030204" pitchFamily="34" charset="0"/>
            </a:rPr>
            <a:t>Exchange</a:t>
          </a:r>
          <a:r>
            <a:rPr lang="ru-RU" b="0" dirty="0" smtClean="0">
              <a:latin typeface="Calibri" panose="020F0502020204030204" pitchFamily="34" charset="0"/>
            </a:rPr>
            <a:t>.</a:t>
          </a:r>
          <a:endParaRPr lang="ru-RU" b="0" dirty="0">
            <a:latin typeface="Calibri" panose="020F0502020204030204" pitchFamily="34" charset="0"/>
          </a:endParaRPr>
        </a:p>
      </dgm:t>
    </dgm:pt>
    <dgm:pt modelId="{32CB8814-2E58-499C-9985-072E319D62AF}" type="parTrans" cxnId="{61430D9E-1946-49EF-8CCB-6B650CD79DC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7B07E33-BAF9-4C50-911C-DF1F2C799443}" type="sibTrans" cxnId="{61430D9E-1946-49EF-8CCB-6B650CD79DC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AC6B957-A684-4A00-AD66-8F21BF34E834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Средства обеспечения совместной работы в смешанной среде из различных ОС (</a:t>
          </a:r>
          <a:r>
            <a:rPr lang="en-US" b="0" dirty="0" smtClean="0">
              <a:latin typeface="Calibri" panose="020F0502020204030204" pitchFamily="34" charset="0"/>
            </a:rPr>
            <a:t>Windows, </a:t>
          </a:r>
          <a:r>
            <a:rPr lang="ru-RU" b="0" dirty="0" smtClean="0">
              <a:latin typeface="Calibri" panose="020F0502020204030204" pitchFamily="34" charset="0"/>
            </a:rPr>
            <a:t>различных </a:t>
          </a:r>
          <a:r>
            <a:rPr lang="en-US" b="0" dirty="0" smtClean="0">
              <a:latin typeface="Calibri" panose="020F0502020204030204" pitchFamily="34" charset="0"/>
            </a:rPr>
            <a:t>Linux, </a:t>
          </a:r>
          <a:r>
            <a:rPr lang="ru-RU" b="0" dirty="0" smtClean="0">
              <a:latin typeface="Calibri" panose="020F0502020204030204" pitchFamily="34" charset="0"/>
            </a:rPr>
            <a:t>мобильных ОС).</a:t>
          </a:r>
          <a:endParaRPr lang="ru-RU" b="0" dirty="0">
            <a:latin typeface="Calibri" panose="020F0502020204030204" pitchFamily="34" charset="0"/>
          </a:endParaRPr>
        </a:p>
      </dgm:t>
    </dgm:pt>
    <dgm:pt modelId="{2A51E281-30C4-4396-BE95-0624F3869FCF}" type="parTrans" cxnId="{D39D4ED6-B095-4A2A-BE61-AECC5F62DEC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294F1FC-8E0C-45E6-A1D9-CB0F32F964D5}" type="sibTrans" cxnId="{D39D4ED6-B095-4A2A-BE61-AECC5F62DECD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8D39B09-1FFC-4005-BAF1-3108D0B8E6CA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Средства прозрачного запуска отдельных </a:t>
          </a:r>
          <a:r>
            <a:rPr lang="en-US" b="0" dirty="0" smtClean="0">
              <a:latin typeface="Calibri" panose="020F0502020204030204" pitchFamily="34" charset="0"/>
            </a:rPr>
            <a:t>Windows-</a:t>
          </a:r>
          <a:r>
            <a:rPr lang="ru-RU" b="0" dirty="0" smtClean="0">
              <a:latin typeface="Calibri" panose="020F0502020204030204" pitchFamily="34" charset="0"/>
            </a:rPr>
            <a:t>приложений</a:t>
          </a:r>
          <a:endParaRPr lang="ru-RU" b="0" dirty="0">
            <a:latin typeface="Calibri" panose="020F0502020204030204" pitchFamily="34" charset="0"/>
          </a:endParaRPr>
        </a:p>
      </dgm:t>
    </dgm:pt>
    <dgm:pt modelId="{14B00017-9E04-4145-A760-D94FC9FEF54A}" type="parTrans" cxnId="{5AC0AE62-B93C-487A-A22A-D513DD14521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BE22976-1CC9-49B2-9536-5DBC3BC49B4A}" type="sibTrans" cxnId="{5AC0AE62-B93C-487A-A22A-D513DD14521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1C35B98-64EB-48DC-A323-7635432D71DF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Системы документооборота</a:t>
          </a:r>
          <a:endParaRPr lang="ru-RU" b="0" dirty="0">
            <a:latin typeface="Calibri" panose="020F0502020204030204" pitchFamily="34" charset="0"/>
          </a:endParaRPr>
        </a:p>
      </dgm:t>
    </dgm:pt>
    <dgm:pt modelId="{01C97D81-5446-4C95-AFFB-15DE2A199284}" type="parTrans" cxnId="{475683AF-2FF9-4D57-8C73-20F4CF7FEEC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1A93A66-862A-40F4-BF9C-1D70003C3456}" type="sibTrans" cxnId="{475683AF-2FF9-4D57-8C73-20F4CF7FEEC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982B68C-4501-40DE-A403-26A5284A3460}">
      <dgm:prSet/>
      <dgm:spPr/>
      <dgm:t>
        <a:bodyPr/>
        <a:lstStyle/>
        <a:p>
          <a:pPr marL="176213" indent="-176213" rtl="0"/>
          <a:r>
            <a:rPr lang="ru-RU" b="0" smtClean="0">
              <a:latin typeface="Calibri" panose="020F0502020204030204" pitchFamily="34" charset="0"/>
            </a:rPr>
            <a:t>Управление бизнес-процессами (Runa WFE)</a:t>
          </a:r>
          <a:endParaRPr lang="ru-RU" b="0" dirty="0">
            <a:latin typeface="Calibri" panose="020F0502020204030204" pitchFamily="34" charset="0"/>
          </a:endParaRPr>
        </a:p>
      </dgm:t>
    </dgm:pt>
    <dgm:pt modelId="{8BF9B23B-8DB1-415E-B37D-E5A606F615D1}" type="parTrans" cxnId="{E42962AD-6D11-48CA-84FA-BBFBD1CB52A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8A4E6EB-29E3-4419-B294-79B15EB9D484}" type="sibTrans" cxnId="{E42962AD-6D11-48CA-84FA-BBFBD1CB52A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469AD53-00C4-43EF-AE71-4F4EEFBB69B8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Управления контентом (</a:t>
          </a:r>
          <a:r>
            <a:rPr lang="ru-RU" b="0" dirty="0" err="1" smtClean="0">
              <a:latin typeface="Calibri" panose="020F0502020204030204" pitchFamily="34" charset="0"/>
            </a:rPr>
            <a:t>Alfresco</a:t>
          </a:r>
          <a:r>
            <a:rPr lang="ru-RU" b="0" dirty="0" smtClean="0">
              <a:latin typeface="Calibri" panose="020F0502020204030204" pitchFamily="34" charset="0"/>
            </a:rPr>
            <a:t>)</a:t>
          </a:r>
          <a:endParaRPr lang="ru-RU" b="0" dirty="0">
            <a:latin typeface="Calibri" panose="020F0502020204030204" pitchFamily="34" charset="0"/>
          </a:endParaRPr>
        </a:p>
      </dgm:t>
    </dgm:pt>
    <dgm:pt modelId="{8FD7AD5E-BD94-449F-A717-F4625D98B8EC}" type="parTrans" cxnId="{C3B785F1-B592-444E-82BA-511CF140E63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99CE94A-A758-414B-9A94-7FB2F52E8AEC}" type="sibTrans" cxnId="{C3B785F1-B592-444E-82BA-511CF140E63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E606777-2A03-4915-A8A0-A409AC4C7AE8}">
      <dgm:prSet/>
      <dgm:spPr/>
      <dgm:t>
        <a:bodyPr/>
        <a:lstStyle/>
        <a:p>
          <a:pPr marL="176213" indent="-176213" rtl="0"/>
          <a:r>
            <a:rPr lang="ru-RU" b="0" dirty="0" err="1" smtClean="0">
              <a:latin typeface="Calibri" panose="020F0502020204030204" pitchFamily="34" charset="0"/>
            </a:rPr>
            <a:t>OnlyOffice</a:t>
          </a:r>
          <a:endParaRPr lang="ru-RU" b="0" dirty="0">
            <a:latin typeface="Calibri" panose="020F0502020204030204" pitchFamily="34" charset="0"/>
          </a:endParaRPr>
        </a:p>
      </dgm:t>
    </dgm:pt>
    <dgm:pt modelId="{8EEE9EE1-9302-44DB-8305-680533B890A9}" type="parTrans" cxnId="{38F5F7B7-9F02-4604-92B5-40941F94377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E5C42A8-39CE-46B4-B9A4-2901E4DF5F85}" type="sibTrans" cxnId="{38F5F7B7-9F02-4604-92B5-40941F94377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8FA8123-2DC4-4F97-8B37-49CB7A79D8A5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Учётные платформы (1С, Галактика)</a:t>
          </a:r>
          <a:endParaRPr lang="ru-RU" b="0" dirty="0">
            <a:latin typeface="Calibri" panose="020F0502020204030204" pitchFamily="34" charset="0"/>
          </a:endParaRPr>
        </a:p>
      </dgm:t>
    </dgm:pt>
    <dgm:pt modelId="{798FC152-837C-4D49-ADEF-5969130029FD}" type="parTrans" cxnId="{1227078D-976E-4CA2-AE0B-4BB6FCC5137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A4173D1-64BF-4DD8-8A65-09EB885AC863}" type="sibTrans" cxnId="{1227078D-976E-4CA2-AE0B-4BB6FCC5137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2036AD8-1A4F-4053-B0CA-8DB0E65A6514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Банковские платформы (</a:t>
          </a:r>
          <a:r>
            <a:rPr lang="ru-RU" b="0" dirty="0" err="1" smtClean="0">
              <a:latin typeface="Calibri" panose="020F0502020204030204" pitchFamily="34" charset="0"/>
            </a:rPr>
            <a:t>Диасофт</a:t>
          </a:r>
          <a:r>
            <a:rPr lang="ru-RU" b="0" dirty="0" smtClean="0">
              <a:latin typeface="Calibri" panose="020F0502020204030204" pitchFamily="34" charset="0"/>
            </a:rPr>
            <a:t>)</a:t>
          </a:r>
          <a:endParaRPr lang="ru-RU" b="0" dirty="0">
            <a:latin typeface="Calibri" panose="020F0502020204030204" pitchFamily="34" charset="0"/>
          </a:endParaRPr>
        </a:p>
      </dgm:t>
    </dgm:pt>
    <dgm:pt modelId="{B2EE6702-18AE-4107-B9F2-6A286358FD8D}" type="parTrans" cxnId="{19086A5F-BC79-404C-B73B-83431695384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375A4EC-B6AD-4EB2-8765-92F3A838A75D}" type="sibTrans" cxnId="{19086A5F-BC79-404C-B73B-83431695384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316595-DFE3-4712-A96F-DAADB24F5A8E}">
      <dgm:prSet/>
      <dgm:spPr/>
      <dgm:t>
        <a:bodyPr/>
        <a:lstStyle/>
        <a:p>
          <a:pPr marL="176213" indent="-176213" rtl="0"/>
          <a:r>
            <a:rPr lang="ru-RU" b="0" dirty="0" err="1" smtClean="0">
              <a:latin typeface="Calibri" panose="020F0502020204030204" pitchFamily="34" charset="0"/>
            </a:rPr>
            <a:t>Cерверы</a:t>
          </a:r>
          <a:r>
            <a:rPr lang="ru-RU" b="0" dirty="0" smtClean="0">
              <a:latin typeface="Calibri" panose="020F0502020204030204" pitchFamily="34" charset="0"/>
            </a:rPr>
            <a:t> приложений</a:t>
          </a:r>
          <a:endParaRPr lang="ru-RU" b="0" dirty="0">
            <a:latin typeface="Calibri" panose="020F0502020204030204" pitchFamily="34" charset="0"/>
          </a:endParaRPr>
        </a:p>
      </dgm:t>
    </dgm:pt>
    <dgm:pt modelId="{8DC00D40-17E3-4C68-908F-13D496994FF3}" type="parTrans" cxnId="{A2278BA6-1BDE-4D63-BA5A-97D9B5B774A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5AFBC72-2B02-49CB-8EB2-1FED49400AE2}" type="sibTrans" cxnId="{A2278BA6-1BDE-4D63-BA5A-97D9B5B774A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62435A2-F256-4A16-8FDA-0A0DE5109627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Управление задачами и проектами</a:t>
          </a:r>
          <a:endParaRPr lang="ru-RU" b="0" dirty="0">
            <a:latin typeface="Calibri" panose="020F0502020204030204" pitchFamily="34" charset="0"/>
          </a:endParaRPr>
        </a:p>
      </dgm:t>
    </dgm:pt>
    <dgm:pt modelId="{9C0FE342-1A46-4E1C-8704-721FE2AEE5F4}" type="sibTrans" cxnId="{FD203897-E3F5-4A59-9D8C-2F3818C617F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DD1F82B-735A-4E2A-BE20-51DBB9ACDF66}" type="parTrans" cxnId="{FD203897-E3F5-4A59-9D8C-2F3818C617F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B25126B-AC58-4D01-91CC-30EF5F93220D}" type="pres">
      <dgm:prSet presAssocID="{5EC43907-2F57-494C-B606-98F31D295C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A74E9-37A6-45F0-82C2-DAA0ECD802B1}" type="pres">
      <dgm:prSet presAssocID="{D3769433-97C2-42B5-9073-70646FEA9E98}" presName="composite" presStyleCnt="0"/>
      <dgm:spPr/>
    </dgm:pt>
    <dgm:pt modelId="{FE7B94E6-89E5-45F4-9AA3-17653DC8A55C}" type="pres">
      <dgm:prSet presAssocID="{D3769433-97C2-42B5-9073-70646FEA9E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2BD3-7931-4CC1-9498-51BD1B69F265}" type="pres">
      <dgm:prSet presAssocID="{D3769433-97C2-42B5-9073-70646FEA9E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E6310-DED3-43B4-BECA-ADC7CC7DB212}" type="pres">
      <dgm:prSet presAssocID="{493D08F1-A421-47E1-AFEB-9E0E62CDB2DA}" presName="space" presStyleCnt="0"/>
      <dgm:spPr/>
    </dgm:pt>
    <dgm:pt modelId="{BF2097CB-D3F7-4C9B-8820-E310FDC04233}" type="pres">
      <dgm:prSet presAssocID="{9F9C93E8-2D31-4FC2-8D63-E517272485E1}" presName="composite" presStyleCnt="0"/>
      <dgm:spPr/>
    </dgm:pt>
    <dgm:pt modelId="{9EB58EB8-8F0D-43D1-9947-C8B6DF1AC72C}" type="pres">
      <dgm:prSet presAssocID="{9F9C93E8-2D31-4FC2-8D63-E517272485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44437-4D3C-453F-A5F2-FCFD607EE4E8}" type="pres">
      <dgm:prSet presAssocID="{9F9C93E8-2D31-4FC2-8D63-E517272485E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14619-C453-4611-8092-9B51A9C73D33}" type="pres">
      <dgm:prSet presAssocID="{80A9F77D-DFEA-436D-9CC9-DBDD98182EDD}" presName="space" presStyleCnt="0"/>
      <dgm:spPr/>
    </dgm:pt>
    <dgm:pt modelId="{ADD8CBED-C1E1-4DFE-B58E-C11FCC92ED50}" type="pres">
      <dgm:prSet presAssocID="{81210B8A-AA05-4372-A489-B6C972E8D071}" presName="composite" presStyleCnt="0"/>
      <dgm:spPr/>
    </dgm:pt>
    <dgm:pt modelId="{9E066CA5-DF49-4D69-9620-70B4571247A1}" type="pres">
      <dgm:prSet presAssocID="{81210B8A-AA05-4372-A489-B6C972E8D0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B521E-BFFC-4D0D-95E3-9BD6F349BF87}" type="pres">
      <dgm:prSet presAssocID="{81210B8A-AA05-4372-A489-B6C972E8D07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D0122-DD54-49AB-989C-54CFA5ECDFE6}" type="presOf" srcId="{762435A2-F256-4A16-8FDA-0A0DE5109627}" destId="{9B0B521E-BFFC-4D0D-95E3-9BD6F349BF87}" srcOrd="0" destOrd="3" presId="urn:microsoft.com/office/officeart/2005/8/layout/hList1"/>
    <dgm:cxn modelId="{0BB8876D-85A3-4120-9A56-7592209206F1}" type="presOf" srcId="{5EC43907-2F57-494C-B606-98F31D295C73}" destId="{5B25126B-AC58-4D01-91CC-30EF5F93220D}" srcOrd="0" destOrd="0" presId="urn:microsoft.com/office/officeart/2005/8/layout/hList1"/>
    <dgm:cxn modelId="{D0355D70-37BE-44B6-B3D6-13D41E72C275}" type="presOf" srcId="{6C345EDB-AD8C-411D-9DF7-72F2ECBFEE53}" destId="{9B244437-4D3C-453F-A5F2-FCFD607EE4E8}" srcOrd="0" destOrd="4" presId="urn:microsoft.com/office/officeart/2005/8/layout/hList1"/>
    <dgm:cxn modelId="{FD203897-E3F5-4A59-9D8C-2F3818C617F9}" srcId="{3905223C-E366-4630-A30E-0BEC967BE7CD}" destId="{762435A2-F256-4A16-8FDA-0A0DE5109627}" srcOrd="2" destOrd="0" parTransId="{6DD1F82B-735A-4E2A-BE20-51DBB9ACDF66}" sibTransId="{9C0FE342-1A46-4E1C-8704-721FE2AEE5F4}"/>
    <dgm:cxn modelId="{C486B196-6B4D-449D-A9AD-3BC853A22C78}" type="presOf" srcId="{57C57737-F5D4-4AB8-9F45-B04EC3A19BF0}" destId="{9B244437-4D3C-453F-A5F2-FCFD607EE4E8}" srcOrd="0" destOrd="0" presId="urn:microsoft.com/office/officeart/2005/8/layout/hList1"/>
    <dgm:cxn modelId="{834FBCCC-15C6-49B3-A303-12CC542358AE}" type="presOf" srcId="{1469AD53-00C4-43EF-AE71-4F4EEFBB69B8}" destId="{9B0B521E-BFFC-4D0D-95E3-9BD6F349BF87}" srcOrd="0" destOrd="4" presId="urn:microsoft.com/office/officeart/2005/8/layout/hList1"/>
    <dgm:cxn modelId="{B6750E49-027D-405C-A6FF-976CE24C741D}" srcId="{57C57737-F5D4-4AB8-9F45-B04EC3A19BF0}" destId="{239B86D3-41E3-4D2F-A8FD-3414ABB06EF7}" srcOrd="1" destOrd="0" parTransId="{3AE18FD9-BC18-4764-986E-B15A7BA7A237}" sibTransId="{43D74487-EC3B-475F-8ADF-8F509D4D37F4}"/>
    <dgm:cxn modelId="{82961EF4-575E-4B7B-991C-370A1492DFBA}" type="presOf" srcId="{DB37AAC4-75F5-4052-9EB3-7FFBD6E6ACA8}" destId="{86B82BD3-7931-4CC1-9498-51BD1B69F265}" srcOrd="0" destOrd="1" presId="urn:microsoft.com/office/officeart/2005/8/layout/hList1"/>
    <dgm:cxn modelId="{61430D9E-1946-49EF-8CCB-6B650CD79DCE}" srcId="{4E0A2021-407C-4A37-A2C6-AF652B334040}" destId="{1EBD2F6A-12F0-4D7C-A12B-9FFB1FCFA505}" srcOrd="1" destOrd="0" parTransId="{32CB8814-2E58-499C-9985-072E319D62AF}" sibTransId="{C7B07E33-BAF9-4C50-911C-DF1F2C799443}"/>
    <dgm:cxn modelId="{A2A8906C-9267-4FF8-8224-607FE8A0983E}" srcId="{57C57737-F5D4-4AB8-9F45-B04EC3A19BF0}" destId="{D83BFBDE-B604-4EFC-91D7-F185F3A6CA3D}" srcOrd="2" destOrd="0" parTransId="{BFC5F61A-1FB4-4E70-9C9D-161D9509C75F}" sibTransId="{257E81B6-6C3A-421B-A114-9A4F4A6FE984}"/>
    <dgm:cxn modelId="{2F392FD4-0841-49C3-8E5A-76B59CB39485}" type="presOf" srcId="{D83BFBDE-B604-4EFC-91D7-F185F3A6CA3D}" destId="{9B244437-4D3C-453F-A5F2-FCFD607EE4E8}" srcOrd="0" destOrd="3" presId="urn:microsoft.com/office/officeart/2005/8/layout/hList1"/>
    <dgm:cxn modelId="{D39D4ED6-B095-4A2A-BE61-AECC5F62DECD}" srcId="{4E0A2021-407C-4A37-A2C6-AF652B334040}" destId="{6AC6B957-A684-4A00-AD66-8F21BF34E834}" srcOrd="2" destOrd="0" parTransId="{2A51E281-30C4-4396-BE95-0624F3869FCF}" sibTransId="{1294F1FC-8E0C-45E6-A1D9-CB0F32F964D5}"/>
    <dgm:cxn modelId="{38F5F7B7-9F02-4604-92B5-40941F943779}" srcId="{3905223C-E366-4630-A30E-0BEC967BE7CD}" destId="{4E606777-2A03-4915-A8A0-A409AC4C7AE8}" srcOrd="4" destOrd="0" parTransId="{8EEE9EE1-9302-44DB-8305-680533B890A9}" sibTransId="{EE5C42A8-39CE-46B4-B9A4-2901E4DF5F85}"/>
    <dgm:cxn modelId="{DCE24939-9CA6-4F3F-8D34-48F210339144}" type="presOf" srcId="{4E606777-2A03-4915-A8A0-A409AC4C7AE8}" destId="{9B0B521E-BFFC-4D0D-95E3-9BD6F349BF87}" srcOrd="0" destOrd="5" presId="urn:microsoft.com/office/officeart/2005/8/layout/hList1"/>
    <dgm:cxn modelId="{E36C4BCB-2AE2-469C-BC4D-8B4D9F6D09B6}" srcId="{D3769433-97C2-42B5-9073-70646FEA9E98}" destId="{4E0A2021-407C-4A37-A2C6-AF652B334040}" srcOrd="0" destOrd="0" parTransId="{142E7CA8-BB7C-483D-A1F5-3486BBDE0868}" sibTransId="{C12AF13A-B0F0-44AA-93DC-B6D8B6C812CF}"/>
    <dgm:cxn modelId="{19086A5F-BC79-404C-B73B-83431695384B}" srcId="{3905223C-E366-4630-A30E-0BEC967BE7CD}" destId="{42036AD8-1A4F-4053-B0CA-8DB0E65A6514}" srcOrd="6" destOrd="0" parTransId="{B2EE6702-18AE-4107-B9F2-6A286358FD8D}" sibTransId="{5375A4EC-B6AD-4EB2-8765-92F3A838A75D}"/>
    <dgm:cxn modelId="{8DF13D47-E586-4AC3-9D06-41C3414E8160}" type="presOf" srcId="{D3769433-97C2-42B5-9073-70646FEA9E98}" destId="{FE7B94E6-89E5-45F4-9AA3-17653DC8A55C}" srcOrd="0" destOrd="0" presId="urn:microsoft.com/office/officeart/2005/8/layout/hList1"/>
    <dgm:cxn modelId="{FAEB11CC-CEEC-442B-8B07-3962549B35FF}" type="presOf" srcId="{6982B68C-4501-40DE-A403-26A5284A3460}" destId="{9B0B521E-BFFC-4D0D-95E3-9BD6F349BF87}" srcOrd="0" destOrd="2" presId="urn:microsoft.com/office/officeart/2005/8/layout/hList1"/>
    <dgm:cxn modelId="{342A521E-0316-4EA0-A139-D42925FDD520}" srcId="{57C57737-F5D4-4AB8-9F45-B04EC3A19BF0}" destId="{837D924F-601D-4F9F-AD1D-D27FCAC21EB6}" srcOrd="0" destOrd="0" parTransId="{9EDE272D-8147-4E9B-9F70-D3A6501F05F9}" sibTransId="{82D4CCA5-D348-488F-82D1-DFF28E9D3B62}"/>
    <dgm:cxn modelId="{AC0A1533-BEC5-4419-8F57-9DCE817A2F1F}" type="presOf" srcId="{9F316595-DFE3-4712-A96F-DAADB24F5A8E}" destId="{9B0B521E-BFFC-4D0D-95E3-9BD6F349BF87}" srcOrd="0" destOrd="8" presId="urn:microsoft.com/office/officeart/2005/8/layout/hList1"/>
    <dgm:cxn modelId="{27AF28CD-63C4-495A-9CF0-66A288393E13}" type="presOf" srcId="{1EBD2F6A-12F0-4D7C-A12B-9FFB1FCFA505}" destId="{86B82BD3-7931-4CC1-9498-51BD1B69F265}" srcOrd="0" destOrd="2" presId="urn:microsoft.com/office/officeart/2005/8/layout/hList1"/>
    <dgm:cxn modelId="{C96B0881-F8C8-4524-A77E-D6509AA5850D}" type="presOf" srcId="{837D924F-601D-4F9F-AD1D-D27FCAC21EB6}" destId="{9B244437-4D3C-453F-A5F2-FCFD607EE4E8}" srcOrd="0" destOrd="1" presId="urn:microsoft.com/office/officeart/2005/8/layout/hList1"/>
    <dgm:cxn modelId="{5AC0AE62-B93C-487A-A22A-D513DD145211}" srcId="{4E0A2021-407C-4A37-A2C6-AF652B334040}" destId="{B8D39B09-1FFC-4005-BAF1-3108D0B8E6CA}" srcOrd="3" destOrd="0" parTransId="{14B00017-9E04-4145-A760-D94FC9FEF54A}" sibTransId="{BBE22976-1CC9-49B2-9536-5DBC3BC49B4A}"/>
    <dgm:cxn modelId="{F1C113CC-64FA-488F-A83C-16EFDDEDF483}" type="presOf" srcId="{239B86D3-41E3-4D2F-A8FD-3414ABB06EF7}" destId="{9B244437-4D3C-453F-A5F2-FCFD607EE4E8}" srcOrd="0" destOrd="2" presId="urn:microsoft.com/office/officeart/2005/8/layout/hList1"/>
    <dgm:cxn modelId="{E95FCB09-4ADC-486F-AF23-9FA5217F30C4}" srcId="{5EC43907-2F57-494C-B606-98F31D295C73}" destId="{D3769433-97C2-42B5-9073-70646FEA9E98}" srcOrd="0" destOrd="0" parTransId="{2343FBC0-F35C-464F-94CA-A72A6A137B90}" sibTransId="{493D08F1-A421-47E1-AFEB-9E0E62CDB2DA}"/>
    <dgm:cxn modelId="{3DEDA33D-8BCF-4390-9382-AC4DD1B7BE01}" srcId="{5EC43907-2F57-494C-B606-98F31D295C73}" destId="{81210B8A-AA05-4372-A489-B6C972E8D071}" srcOrd="2" destOrd="0" parTransId="{FB5E150B-B631-4738-B1C2-C584AFC756FF}" sibTransId="{B862CDE1-8526-45ED-934A-B5A0A50BFFF9}"/>
    <dgm:cxn modelId="{475683AF-2FF9-4D57-8C73-20F4CF7FEEC2}" srcId="{3905223C-E366-4630-A30E-0BEC967BE7CD}" destId="{F1C35B98-64EB-48DC-A323-7635432D71DF}" srcOrd="0" destOrd="0" parTransId="{01C97D81-5446-4C95-AFFB-15DE2A199284}" sibTransId="{F1A93A66-862A-40F4-BF9C-1D70003C3456}"/>
    <dgm:cxn modelId="{F0F3696E-5FCB-48FA-A94B-05C5943F4CF7}" type="presOf" srcId="{9F9C93E8-2D31-4FC2-8D63-E517272485E1}" destId="{9EB58EB8-8F0D-43D1-9947-C8B6DF1AC72C}" srcOrd="0" destOrd="0" presId="urn:microsoft.com/office/officeart/2005/8/layout/hList1"/>
    <dgm:cxn modelId="{A2278BA6-1BDE-4D63-BA5A-97D9B5B774AE}" srcId="{3905223C-E366-4630-A30E-0BEC967BE7CD}" destId="{9F316595-DFE3-4712-A96F-DAADB24F5A8E}" srcOrd="7" destOrd="0" parTransId="{8DC00D40-17E3-4C68-908F-13D496994FF3}" sibTransId="{05AFBC72-2B02-49CB-8EB2-1FED49400AE2}"/>
    <dgm:cxn modelId="{FB80A053-0A29-4DF4-8682-589792C39119}" type="presOf" srcId="{B8D39B09-1FFC-4005-BAF1-3108D0B8E6CA}" destId="{86B82BD3-7931-4CC1-9498-51BD1B69F265}" srcOrd="0" destOrd="4" presId="urn:microsoft.com/office/officeart/2005/8/layout/hList1"/>
    <dgm:cxn modelId="{26BF5E69-C2CC-4684-AF11-ABA5CF35AAE3}" type="presOf" srcId="{C8FA8123-2DC4-4F97-8B37-49CB7A79D8A5}" destId="{9B0B521E-BFFC-4D0D-95E3-9BD6F349BF87}" srcOrd="0" destOrd="6" presId="urn:microsoft.com/office/officeart/2005/8/layout/hList1"/>
    <dgm:cxn modelId="{72CC9262-0966-4AFB-BDBC-7D3EC16DC110}" type="presOf" srcId="{6AC6B957-A684-4A00-AD66-8F21BF34E834}" destId="{86B82BD3-7931-4CC1-9498-51BD1B69F265}" srcOrd="0" destOrd="3" presId="urn:microsoft.com/office/officeart/2005/8/layout/hList1"/>
    <dgm:cxn modelId="{17F2B397-9B41-4667-8304-42C957BB6000}" srcId="{57C57737-F5D4-4AB8-9F45-B04EC3A19BF0}" destId="{6C345EDB-AD8C-411D-9DF7-72F2ECBFEE53}" srcOrd="3" destOrd="0" parTransId="{691E10F8-E425-4034-8EAD-718CAE93004A}" sibTransId="{95FBD85B-0643-4B7C-9B6B-78D155F5AFDC}"/>
    <dgm:cxn modelId="{FA9A6D81-A955-43D7-9A13-2C23F939B48E}" srcId="{4E0A2021-407C-4A37-A2C6-AF652B334040}" destId="{DB37AAC4-75F5-4052-9EB3-7FFBD6E6ACA8}" srcOrd="0" destOrd="0" parTransId="{AE8430A4-B6CA-42E9-B3AB-472D9AAE90D3}" sibTransId="{6D55CBD9-70D9-4C39-991A-4C0357A24EE7}"/>
    <dgm:cxn modelId="{1227078D-976E-4CA2-AE0B-4BB6FCC51373}" srcId="{3905223C-E366-4630-A30E-0BEC967BE7CD}" destId="{C8FA8123-2DC4-4F97-8B37-49CB7A79D8A5}" srcOrd="5" destOrd="0" parTransId="{798FC152-837C-4D49-ADEF-5969130029FD}" sibTransId="{0A4173D1-64BF-4DD8-8A65-09EB885AC863}"/>
    <dgm:cxn modelId="{2C86A04D-826D-49FE-B20E-CE5305049AFA}" type="presOf" srcId="{4E0A2021-407C-4A37-A2C6-AF652B334040}" destId="{86B82BD3-7931-4CC1-9498-51BD1B69F265}" srcOrd="0" destOrd="0" presId="urn:microsoft.com/office/officeart/2005/8/layout/hList1"/>
    <dgm:cxn modelId="{F74BEEB4-A0F6-419D-B560-C5E08C9DA962}" srcId="{9F9C93E8-2D31-4FC2-8D63-E517272485E1}" destId="{57C57737-F5D4-4AB8-9F45-B04EC3A19BF0}" srcOrd="0" destOrd="0" parTransId="{62BE98DB-5326-470F-A991-FB1952673E70}" sibTransId="{3A7D733B-30DB-4192-B7BC-6ACFBB09A297}"/>
    <dgm:cxn modelId="{B30BA972-6BFB-45EA-8206-4253F7EAB558}" type="presOf" srcId="{81210B8A-AA05-4372-A489-B6C972E8D071}" destId="{9E066CA5-DF49-4D69-9620-70B4571247A1}" srcOrd="0" destOrd="0" presId="urn:microsoft.com/office/officeart/2005/8/layout/hList1"/>
    <dgm:cxn modelId="{FD49128E-9567-48C0-A1E1-D5876F30F140}" srcId="{81210B8A-AA05-4372-A489-B6C972E8D071}" destId="{3905223C-E366-4630-A30E-0BEC967BE7CD}" srcOrd="0" destOrd="0" parTransId="{B4F5BE4C-0A0B-4482-B42F-8A698AD0CB2A}" sibTransId="{D9D1091A-8A49-4541-890E-FF1967CD4DD0}"/>
    <dgm:cxn modelId="{4C5D1237-6FC0-4E0D-8CE0-69CAEB30E832}" type="presOf" srcId="{F1C35B98-64EB-48DC-A323-7635432D71DF}" destId="{9B0B521E-BFFC-4D0D-95E3-9BD6F349BF87}" srcOrd="0" destOrd="1" presId="urn:microsoft.com/office/officeart/2005/8/layout/hList1"/>
    <dgm:cxn modelId="{E42962AD-6D11-48CA-84FA-BBFBD1CB52A0}" srcId="{3905223C-E366-4630-A30E-0BEC967BE7CD}" destId="{6982B68C-4501-40DE-A403-26A5284A3460}" srcOrd="1" destOrd="0" parTransId="{8BF9B23B-8DB1-415E-B37D-E5A606F615D1}" sibTransId="{F8A4E6EB-29E3-4419-B294-79B15EB9D484}"/>
    <dgm:cxn modelId="{820D6D93-130C-4E12-B9F0-7239CD3B61D5}" srcId="{5EC43907-2F57-494C-B606-98F31D295C73}" destId="{9F9C93E8-2D31-4FC2-8D63-E517272485E1}" srcOrd="1" destOrd="0" parTransId="{3E3C8518-23DC-409C-B91F-5D522D21B272}" sibTransId="{80A9F77D-DFEA-436D-9CC9-DBDD98182EDD}"/>
    <dgm:cxn modelId="{D565DCA9-C545-44DB-AA86-9C859C857719}" type="presOf" srcId="{42036AD8-1A4F-4053-B0CA-8DB0E65A6514}" destId="{9B0B521E-BFFC-4D0D-95E3-9BD6F349BF87}" srcOrd="0" destOrd="7" presId="urn:microsoft.com/office/officeart/2005/8/layout/hList1"/>
    <dgm:cxn modelId="{C3B785F1-B592-444E-82BA-511CF140E632}" srcId="{3905223C-E366-4630-A30E-0BEC967BE7CD}" destId="{1469AD53-00C4-43EF-AE71-4F4EEFBB69B8}" srcOrd="3" destOrd="0" parTransId="{8FD7AD5E-BD94-449F-A717-F4625D98B8EC}" sibTransId="{899CE94A-A758-414B-9A94-7FB2F52E8AEC}"/>
    <dgm:cxn modelId="{2FAA4601-A74F-4B6B-A0AB-BE692910ABF7}" type="presOf" srcId="{3905223C-E366-4630-A30E-0BEC967BE7CD}" destId="{9B0B521E-BFFC-4D0D-95E3-9BD6F349BF87}" srcOrd="0" destOrd="0" presId="urn:microsoft.com/office/officeart/2005/8/layout/hList1"/>
    <dgm:cxn modelId="{5E56409F-64F5-4641-AAD0-FB6BD612A1E7}" type="presParOf" srcId="{5B25126B-AC58-4D01-91CC-30EF5F93220D}" destId="{8C7A74E9-37A6-45F0-82C2-DAA0ECD802B1}" srcOrd="0" destOrd="0" presId="urn:microsoft.com/office/officeart/2005/8/layout/hList1"/>
    <dgm:cxn modelId="{A91AB1E8-A2B7-45B5-8C8C-6B361C7F5783}" type="presParOf" srcId="{8C7A74E9-37A6-45F0-82C2-DAA0ECD802B1}" destId="{FE7B94E6-89E5-45F4-9AA3-17653DC8A55C}" srcOrd="0" destOrd="0" presId="urn:microsoft.com/office/officeart/2005/8/layout/hList1"/>
    <dgm:cxn modelId="{717E4246-BBCA-4B3B-813E-02A0AA96155D}" type="presParOf" srcId="{8C7A74E9-37A6-45F0-82C2-DAA0ECD802B1}" destId="{86B82BD3-7931-4CC1-9498-51BD1B69F265}" srcOrd="1" destOrd="0" presId="urn:microsoft.com/office/officeart/2005/8/layout/hList1"/>
    <dgm:cxn modelId="{EFDE399D-2065-4489-B122-941AF8E29276}" type="presParOf" srcId="{5B25126B-AC58-4D01-91CC-30EF5F93220D}" destId="{FAAE6310-DED3-43B4-BECA-ADC7CC7DB212}" srcOrd="1" destOrd="0" presId="urn:microsoft.com/office/officeart/2005/8/layout/hList1"/>
    <dgm:cxn modelId="{3D20E193-150E-4EDC-83B3-84E2DAA9A27F}" type="presParOf" srcId="{5B25126B-AC58-4D01-91CC-30EF5F93220D}" destId="{BF2097CB-D3F7-4C9B-8820-E310FDC04233}" srcOrd="2" destOrd="0" presId="urn:microsoft.com/office/officeart/2005/8/layout/hList1"/>
    <dgm:cxn modelId="{DD40C4C8-5806-4FFA-9A2C-2C68767F1585}" type="presParOf" srcId="{BF2097CB-D3F7-4C9B-8820-E310FDC04233}" destId="{9EB58EB8-8F0D-43D1-9947-C8B6DF1AC72C}" srcOrd="0" destOrd="0" presId="urn:microsoft.com/office/officeart/2005/8/layout/hList1"/>
    <dgm:cxn modelId="{04AA66D6-AC8C-4BBE-AA8F-82ABD0BDCC10}" type="presParOf" srcId="{BF2097CB-D3F7-4C9B-8820-E310FDC04233}" destId="{9B244437-4D3C-453F-A5F2-FCFD607EE4E8}" srcOrd="1" destOrd="0" presId="urn:microsoft.com/office/officeart/2005/8/layout/hList1"/>
    <dgm:cxn modelId="{E359DDE2-964A-408E-8544-D2474F09FECB}" type="presParOf" srcId="{5B25126B-AC58-4D01-91CC-30EF5F93220D}" destId="{F3414619-C453-4611-8092-9B51A9C73D33}" srcOrd="3" destOrd="0" presId="urn:microsoft.com/office/officeart/2005/8/layout/hList1"/>
    <dgm:cxn modelId="{15C8511B-C6E2-459B-AFB2-7EA10BBB173C}" type="presParOf" srcId="{5B25126B-AC58-4D01-91CC-30EF5F93220D}" destId="{ADD8CBED-C1E1-4DFE-B58E-C11FCC92ED50}" srcOrd="4" destOrd="0" presId="urn:microsoft.com/office/officeart/2005/8/layout/hList1"/>
    <dgm:cxn modelId="{D257E157-85C5-4CED-9420-AABD5E1F34FF}" type="presParOf" srcId="{ADD8CBED-C1E1-4DFE-B58E-C11FCC92ED50}" destId="{9E066CA5-DF49-4D69-9620-70B4571247A1}" srcOrd="0" destOrd="0" presId="urn:microsoft.com/office/officeart/2005/8/layout/hList1"/>
    <dgm:cxn modelId="{786FF2AE-B25A-48FA-AC84-A10203B7FA83}" type="presParOf" srcId="{ADD8CBED-C1E1-4DFE-B58E-C11FCC92ED50}" destId="{9B0B521E-BFFC-4D0D-95E3-9BD6F349BF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43907-2F57-494C-B606-98F31D295C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69433-97C2-42B5-9073-70646FEA9E98}">
      <dgm:prSet phldrT="[Текст]"/>
      <dgm:spPr/>
      <dgm:t>
        <a:bodyPr/>
        <a:lstStyle/>
        <a:p>
          <a:pPr rtl="0"/>
          <a:r>
            <a:rPr lang="ru-RU" b="1" u="sng" dirty="0" smtClean="0">
              <a:latin typeface="Calibri" panose="020F0502020204030204" pitchFamily="34" charset="0"/>
            </a:rPr>
            <a:t>Средства разработки </a:t>
          </a:r>
          <a:r>
            <a:rPr lang="ru-RU" b="1" dirty="0" smtClean="0">
              <a:latin typeface="Calibri" panose="020F0502020204030204" pitchFamily="34" charset="0"/>
            </a:rPr>
            <a:t>и автоматизированного тестирования</a:t>
          </a:r>
          <a:endParaRPr lang="ru-RU" b="1" dirty="0">
            <a:latin typeface="Calibri" panose="020F0502020204030204" pitchFamily="34" charset="0"/>
          </a:endParaRPr>
        </a:p>
      </dgm:t>
    </dgm:pt>
    <dgm:pt modelId="{2343FBC0-F35C-464F-94CA-A72A6A137B90}" type="parTrans" cxnId="{E95FCB09-4ADC-486F-AF23-9FA5217F30C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93D08F1-A421-47E1-AFEB-9E0E62CDB2DA}" type="sibTrans" cxnId="{E95FCB09-4ADC-486F-AF23-9FA5217F30C4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E0A2021-407C-4A37-A2C6-AF652B334040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Средства распределенной разработки и сборки</a:t>
          </a:r>
          <a:endParaRPr lang="ru-RU" dirty="0">
            <a:latin typeface="Calibri" panose="020F0502020204030204" pitchFamily="34" charset="0"/>
          </a:endParaRPr>
        </a:p>
      </dgm:t>
    </dgm:pt>
    <dgm:pt modelId="{142E7CA8-BB7C-483D-A1F5-3486BBDE0868}" type="parTrans" cxnId="{E36C4BCB-2AE2-469C-BC4D-8B4D9F6D09B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12AF13A-B0F0-44AA-93DC-B6D8B6C812CF}" type="sibTrans" cxnId="{E36C4BCB-2AE2-469C-BC4D-8B4D9F6D09B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9C93E8-2D31-4FC2-8D63-E517272485E1}">
      <dgm:prSet phldrT="[Текст]"/>
      <dgm:spPr/>
      <dgm:t>
        <a:bodyPr/>
        <a:lstStyle/>
        <a:p>
          <a:pPr rtl="0"/>
          <a:r>
            <a:rPr lang="ru-RU" b="1" dirty="0" smtClean="0">
              <a:latin typeface="Calibri" panose="020F0502020204030204" pitchFamily="34" charset="0"/>
            </a:rPr>
            <a:t>Поддержка отечественных и новых </a:t>
          </a:r>
          <a:r>
            <a:rPr lang="ru-RU" b="1" u="sng" dirty="0" smtClean="0">
              <a:latin typeface="Calibri" panose="020F0502020204030204" pitchFamily="34" charset="0"/>
            </a:rPr>
            <a:t>вычислительных и коммуникационных платформ</a:t>
          </a:r>
          <a:endParaRPr lang="ru-RU" b="1" u="sng" dirty="0">
            <a:latin typeface="Calibri" panose="020F0502020204030204" pitchFamily="34" charset="0"/>
          </a:endParaRPr>
        </a:p>
      </dgm:t>
    </dgm:pt>
    <dgm:pt modelId="{3E3C8518-23DC-409C-B91F-5D522D21B272}" type="parTrans" cxnId="{820D6D93-130C-4E12-B9F0-7239CD3B61D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0A9F77D-DFEA-436D-9CC9-DBDD98182EDD}" type="sibTrans" cxnId="{820D6D93-130C-4E12-B9F0-7239CD3B61D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7C57737-F5D4-4AB8-9F45-B04EC3A19BF0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Эльбрус</a:t>
          </a:r>
          <a:endParaRPr lang="ru-RU" dirty="0">
            <a:latin typeface="Calibri" panose="020F0502020204030204" pitchFamily="34" charset="0"/>
          </a:endParaRPr>
        </a:p>
      </dgm:t>
    </dgm:pt>
    <dgm:pt modelId="{62BE98DB-5326-470F-A991-FB1952673E70}" type="parTrans" cxnId="{F74BEEB4-A0F6-419D-B560-C5E08C9DA96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A7D733B-30DB-4192-B7BC-6ACFBB09A297}" type="sibTrans" cxnId="{F74BEEB4-A0F6-419D-B560-C5E08C9DA96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1210B8A-AA05-4372-A489-B6C972E8D071}">
      <dgm:prSet phldrT="[Текст]"/>
      <dgm:spPr/>
      <dgm:t>
        <a:bodyPr/>
        <a:lstStyle/>
        <a:p>
          <a:r>
            <a:rPr lang="ru-RU" b="1" u="sng" dirty="0" smtClean="0">
              <a:latin typeface="Calibri" panose="020F0502020204030204" pitchFamily="34" charset="0"/>
            </a:rPr>
            <a:t>Специализированные режимы</a:t>
          </a:r>
          <a:r>
            <a:rPr lang="ru-RU" b="1" u="none" dirty="0" smtClean="0">
              <a:latin typeface="Calibri" panose="020F0502020204030204" pitchFamily="34" charset="0"/>
            </a:rPr>
            <a:t> </a:t>
          </a:r>
          <a:r>
            <a:rPr lang="ru-RU" b="1" dirty="0" smtClean="0">
              <a:latin typeface="Calibri" panose="020F0502020204030204" pitchFamily="34" charset="0"/>
            </a:rPr>
            <a:t>работы ОС</a:t>
          </a:r>
          <a:endParaRPr lang="ru-RU" b="1" dirty="0">
            <a:latin typeface="Calibri" panose="020F0502020204030204" pitchFamily="34" charset="0"/>
          </a:endParaRPr>
        </a:p>
      </dgm:t>
    </dgm:pt>
    <dgm:pt modelId="{FB5E150B-B631-4738-B1C2-C584AFC756FF}" type="parTrans" cxnId="{3DEDA33D-8BCF-4390-9382-AC4DD1B7BE0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862CDE1-8526-45ED-934A-B5A0A50BFFF9}" type="sibTrans" cxnId="{3DEDA33D-8BCF-4390-9382-AC4DD1B7BE0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905223C-E366-4630-A30E-0BEC967BE7CD}">
      <dgm:prSet phldrT="[Текст]"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Системы хранения данных (СХД)</a:t>
          </a:r>
          <a:endParaRPr lang="ru-RU" dirty="0">
            <a:latin typeface="Calibri" panose="020F0502020204030204" pitchFamily="34" charset="0"/>
          </a:endParaRPr>
        </a:p>
      </dgm:t>
    </dgm:pt>
    <dgm:pt modelId="{B4F5BE4C-0A0B-4482-B42F-8A698AD0CB2A}" type="parTrans" cxnId="{FD49128E-9567-48C0-A1E1-D5876F30F14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9D1091A-8A49-4541-890E-FF1967CD4DD0}" type="sibTrans" cxnId="{FD49128E-9567-48C0-A1E1-D5876F30F14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8D39B09-1FFC-4005-BAF1-3108D0B8E6CA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Автоматические тесты</a:t>
          </a:r>
          <a:endParaRPr lang="ru-RU" b="0" dirty="0">
            <a:latin typeface="Calibri" panose="020F0502020204030204" pitchFamily="34" charset="0"/>
          </a:endParaRPr>
        </a:p>
      </dgm:t>
    </dgm:pt>
    <dgm:pt modelId="{14B00017-9E04-4145-A760-D94FC9FEF54A}" type="parTrans" cxnId="{5AC0AE62-B93C-487A-A22A-D513DD14521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BE22976-1CC9-49B2-9536-5DBC3BC49B4A}" type="sibTrans" cxnId="{5AC0AE62-B93C-487A-A22A-D513DD145211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67D36D0-C684-46EC-BE8D-6E8F51B53455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Статический анализ исходных кодов</a:t>
          </a:r>
          <a:endParaRPr lang="ru-RU" b="0" dirty="0">
            <a:latin typeface="Calibri" panose="020F0502020204030204" pitchFamily="34" charset="0"/>
          </a:endParaRPr>
        </a:p>
      </dgm:t>
    </dgm:pt>
    <dgm:pt modelId="{632B4D65-D691-4E24-B284-647E7175A3D1}" type="parTrans" cxnId="{62C84BB5-D10A-4207-80BE-4DD46BF4B28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358597EA-4F6A-4617-A7AD-62A13993C39C}" type="sibTrans" cxnId="{62C84BB5-D10A-4207-80BE-4DD46BF4B28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85ADAA1-C583-4CF3-9C8D-4CC491328B3C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Динамический мониторинг ядра ОС</a:t>
          </a:r>
          <a:endParaRPr lang="ru-RU" b="0" dirty="0">
            <a:latin typeface="Calibri" panose="020F0502020204030204" pitchFamily="34" charset="0"/>
          </a:endParaRPr>
        </a:p>
      </dgm:t>
    </dgm:pt>
    <dgm:pt modelId="{1D47B9FE-6FDA-4DCE-9BE1-F0B64844BDEB}" type="parTrans" cxnId="{9C6E868C-FABE-4CBA-A504-80F7C6180DB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511E4F8-E122-4ECF-AFF3-014AAFB6DD68}" type="sibTrans" cxnId="{9C6E868C-FABE-4CBA-A504-80F7C6180DB0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D64E50E-0AF2-4FCF-90DE-D9785E91428E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Развитие технологий системного программирования, включая оптимизации в компиляторах</a:t>
          </a:r>
          <a:endParaRPr lang="ru-RU" b="0" dirty="0">
            <a:latin typeface="Calibri" panose="020F0502020204030204" pitchFamily="34" charset="0"/>
          </a:endParaRPr>
        </a:p>
      </dgm:t>
    </dgm:pt>
    <dgm:pt modelId="{C2A907B2-A883-4164-AB87-63E95677364F}" type="parTrans" cxnId="{4DB03F24-50EE-40B1-A9D9-8E6B0B73595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D4CB7DD-224B-4C49-A0CF-D1B5BB8CD5A2}" type="sibTrans" cxnId="{4DB03F24-50EE-40B1-A9D9-8E6B0B73595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BC827403-1598-4E91-85A4-C71732C8B118}">
      <dgm:prSet/>
      <dgm:spPr/>
      <dgm:t>
        <a:bodyPr/>
        <a:lstStyle/>
        <a:p>
          <a:pPr marL="176213" indent="-176213" rtl="0"/>
          <a:r>
            <a:rPr lang="ru-RU" b="0" smtClean="0">
              <a:latin typeface="Calibri" panose="020F0502020204030204" pitchFamily="34" charset="0"/>
            </a:rPr>
            <a:t>Baikal</a:t>
          </a:r>
          <a:endParaRPr lang="ru-RU" b="0">
            <a:latin typeface="Calibri" panose="020F0502020204030204" pitchFamily="34" charset="0"/>
          </a:endParaRPr>
        </a:p>
      </dgm:t>
    </dgm:pt>
    <dgm:pt modelId="{F523E0A8-4EA5-4D5A-9D91-9741F6623A90}" type="parTrans" cxnId="{78A215FE-6734-4AC2-88AE-6026FD6FFED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E54846E-9363-47C4-8D54-2B99BF26A1BA}" type="sibTrans" cxnId="{78A215FE-6734-4AC2-88AE-6026FD6FFED6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D6A5156-7B4E-45AF-B3EB-DD02990C9972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Аппаратные сетевые акселераторы</a:t>
          </a:r>
          <a:endParaRPr lang="ru-RU" b="0" dirty="0">
            <a:latin typeface="Calibri" panose="020F0502020204030204" pitchFamily="34" charset="0"/>
          </a:endParaRPr>
        </a:p>
      </dgm:t>
    </dgm:pt>
    <dgm:pt modelId="{D543DF71-5910-458F-9F9D-9EACDD627425}" type="parTrans" cxnId="{6D02F62E-0F3A-4A52-AFEF-77EAE859736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0CDBC7A-6BB4-4D01-A9A0-D273AEE4B0AB}" type="sibTrans" cxnId="{6D02F62E-0F3A-4A52-AFEF-77EAE859736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2F42013-66C5-4E79-AF35-8CAAD4F3CA25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Кластеры высокой надежности</a:t>
          </a:r>
          <a:endParaRPr lang="ru-RU" b="0" dirty="0">
            <a:latin typeface="Calibri" panose="020F0502020204030204" pitchFamily="34" charset="0"/>
          </a:endParaRPr>
        </a:p>
      </dgm:t>
    </dgm:pt>
    <dgm:pt modelId="{5D51CD6D-729F-4F2C-8648-79052CB024E6}" type="parTrans" cxnId="{73D471F1-7122-407A-99A6-2A6881C6787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62532499-F161-4E85-85D9-24C3CCB83C4D}" type="sibTrans" cxnId="{73D471F1-7122-407A-99A6-2A6881C6787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0C12E994-3BA8-42A3-84A0-4FB1169B5A2C}">
      <dgm:prSet phldrT="[Текст]"/>
      <dgm:spPr/>
      <dgm:t>
        <a:bodyPr/>
        <a:lstStyle/>
        <a:p>
          <a:pPr marL="176213" indent="-176213" rtl="0"/>
          <a:endParaRPr lang="ru-RU" dirty="0">
            <a:latin typeface="Calibri" panose="020F0502020204030204" pitchFamily="34" charset="0"/>
          </a:endParaRPr>
        </a:p>
      </dgm:t>
    </dgm:pt>
    <dgm:pt modelId="{D04B7194-581E-4085-887F-E17869B64969}" type="sibTrans" cxnId="{32937EB7-9E0E-4322-90E8-2960C9930CB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AA28AF8-CECC-49CC-B761-B56753A1256F}" type="parTrans" cxnId="{32937EB7-9E0E-4322-90E8-2960C9930CBC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ADA75DF-40B2-4314-9D1F-82E72E5CFF57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Банкоматы</a:t>
          </a:r>
          <a:endParaRPr lang="ru-RU" b="0" dirty="0">
            <a:latin typeface="Calibri" panose="020F0502020204030204" pitchFamily="34" charset="0"/>
          </a:endParaRPr>
        </a:p>
      </dgm:t>
    </dgm:pt>
    <dgm:pt modelId="{F439E0EF-48F4-4FF9-B24F-6818C48459CD}" type="parTrans" cxnId="{7A26653E-D9EF-4542-AA22-8F6C1CEDADA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FCFC7C2-9033-43C3-AD06-40B7EF31977A}" type="sibTrans" cxnId="{7A26653E-D9EF-4542-AA22-8F6C1CEDADA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D11C3BA-842B-448B-B423-2FE1E40288A3}">
      <dgm:prSet/>
      <dgm:spPr/>
      <dgm:t>
        <a:bodyPr/>
        <a:lstStyle/>
        <a:p>
          <a:pPr marL="176213" indent="-176213" rtl="0"/>
          <a:r>
            <a:rPr lang="ru-RU" b="0" dirty="0" smtClean="0">
              <a:latin typeface="Calibri" panose="020F0502020204030204" pitchFamily="34" charset="0"/>
            </a:rPr>
            <a:t>Облачные платформы</a:t>
          </a:r>
          <a:endParaRPr lang="ru-RU" b="0" dirty="0">
            <a:latin typeface="Calibri" panose="020F0502020204030204" pitchFamily="34" charset="0"/>
          </a:endParaRPr>
        </a:p>
      </dgm:t>
    </dgm:pt>
    <dgm:pt modelId="{AC6C04DA-DAE3-4EE0-AA83-BE89A8D735BF}" type="parTrans" cxnId="{AE960D29-3C5E-4009-8400-259AA7362C6A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237CD656-74E2-4D15-861A-950E0F42955A}" type="sibTrans" cxnId="{AE960D29-3C5E-4009-8400-259AA7362C6A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2856B45-2704-4993-8910-F39DD5F00D39}">
      <dgm:prSet/>
      <dgm:spPr/>
      <dgm:t>
        <a:bodyPr/>
        <a:lstStyle/>
        <a:p>
          <a:pPr marL="114300" indent="0" rtl="0"/>
          <a:endParaRPr lang="ru-RU" b="0" dirty="0">
            <a:latin typeface="Calibri" panose="020F0502020204030204" pitchFamily="34" charset="0"/>
          </a:endParaRPr>
        </a:p>
      </dgm:t>
    </dgm:pt>
    <dgm:pt modelId="{37DBC0CA-91A9-462C-A9D7-9C356C30CD1E}" type="parTrans" cxnId="{07B1717B-A4FD-456F-A0B3-61D643B3888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76C20FC-CC77-4D62-A1D7-0430D1364E55}" type="sibTrans" cxnId="{07B1717B-A4FD-456F-A0B3-61D643B3888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B25126B-AC58-4D01-91CC-30EF5F93220D}" type="pres">
      <dgm:prSet presAssocID="{5EC43907-2F57-494C-B606-98F31D295C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A74E9-37A6-45F0-82C2-DAA0ECD802B1}" type="pres">
      <dgm:prSet presAssocID="{D3769433-97C2-42B5-9073-70646FEA9E98}" presName="composite" presStyleCnt="0"/>
      <dgm:spPr/>
    </dgm:pt>
    <dgm:pt modelId="{FE7B94E6-89E5-45F4-9AA3-17653DC8A55C}" type="pres">
      <dgm:prSet presAssocID="{D3769433-97C2-42B5-9073-70646FEA9E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2BD3-7931-4CC1-9498-51BD1B69F265}" type="pres">
      <dgm:prSet presAssocID="{D3769433-97C2-42B5-9073-70646FEA9E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E6310-DED3-43B4-BECA-ADC7CC7DB212}" type="pres">
      <dgm:prSet presAssocID="{493D08F1-A421-47E1-AFEB-9E0E62CDB2DA}" presName="space" presStyleCnt="0"/>
      <dgm:spPr/>
    </dgm:pt>
    <dgm:pt modelId="{BF2097CB-D3F7-4C9B-8820-E310FDC04233}" type="pres">
      <dgm:prSet presAssocID="{9F9C93E8-2D31-4FC2-8D63-E517272485E1}" presName="composite" presStyleCnt="0"/>
      <dgm:spPr/>
    </dgm:pt>
    <dgm:pt modelId="{9EB58EB8-8F0D-43D1-9947-C8B6DF1AC72C}" type="pres">
      <dgm:prSet presAssocID="{9F9C93E8-2D31-4FC2-8D63-E517272485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44437-4D3C-453F-A5F2-FCFD607EE4E8}" type="pres">
      <dgm:prSet presAssocID="{9F9C93E8-2D31-4FC2-8D63-E517272485E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14619-C453-4611-8092-9B51A9C73D33}" type="pres">
      <dgm:prSet presAssocID="{80A9F77D-DFEA-436D-9CC9-DBDD98182EDD}" presName="space" presStyleCnt="0"/>
      <dgm:spPr/>
    </dgm:pt>
    <dgm:pt modelId="{ADD8CBED-C1E1-4DFE-B58E-C11FCC92ED50}" type="pres">
      <dgm:prSet presAssocID="{81210B8A-AA05-4372-A489-B6C972E8D071}" presName="composite" presStyleCnt="0"/>
      <dgm:spPr/>
    </dgm:pt>
    <dgm:pt modelId="{9E066CA5-DF49-4D69-9620-70B4571247A1}" type="pres">
      <dgm:prSet presAssocID="{81210B8A-AA05-4372-A489-B6C972E8D0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B521E-BFFC-4D0D-95E3-9BD6F349BF87}" type="pres">
      <dgm:prSet presAssocID="{81210B8A-AA05-4372-A489-B6C972E8D07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03F24-50EE-40B1-A9D9-8E6B0B735959}" srcId="{4E0A2021-407C-4A37-A2C6-AF652B334040}" destId="{CD64E50E-0AF2-4FCF-90DE-D9785E91428E}" srcOrd="0" destOrd="0" parTransId="{C2A907B2-A883-4164-AB87-63E95677364F}" sibTransId="{DD4CB7DD-224B-4C49-A0CF-D1B5BB8CD5A2}"/>
    <dgm:cxn modelId="{C31380AA-E81C-47DF-BE97-A393D045234B}" type="presOf" srcId="{A2856B45-2704-4993-8910-F39DD5F00D39}" destId="{9B0B521E-BFFC-4D0D-95E3-9BD6F349BF87}" srcOrd="0" destOrd="3" presId="urn:microsoft.com/office/officeart/2005/8/layout/hList1"/>
    <dgm:cxn modelId="{B31F9BBB-8E44-4C1B-8FF4-71448D8186F9}" type="presOf" srcId="{9F9C93E8-2D31-4FC2-8D63-E517272485E1}" destId="{9EB58EB8-8F0D-43D1-9947-C8B6DF1AC72C}" srcOrd="0" destOrd="0" presId="urn:microsoft.com/office/officeart/2005/8/layout/hList1"/>
    <dgm:cxn modelId="{B6362D3E-FCAE-43CA-8144-B4F70E37E6C8}" type="presOf" srcId="{3905223C-E366-4630-A30E-0BEC967BE7CD}" destId="{9B0B521E-BFFC-4D0D-95E3-9BD6F349BF87}" srcOrd="0" destOrd="0" presId="urn:microsoft.com/office/officeart/2005/8/layout/hList1"/>
    <dgm:cxn modelId="{2AA5D19F-1FF1-4C45-82B9-133FEFF65FF7}" type="presOf" srcId="{0C12E994-3BA8-42A3-84A0-4FB1169B5A2C}" destId="{9B244437-4D3C-453F-A5F2-FCFD607EE4E8}" srcOrd="0" destOrd="4" presId="urn:microsoft.com/office/officeart/2005/8/layout/hList1"/>
    <dgm:cxn modelId="{78A215FE-6734-4AC2-88AE-6026FD6FFED6}" srcId="{57C57737-F5D4-4AB8-9F45-B04EC3A19BF0}" destId="{BC827403-1598-4E91-85A4-C71732C8B118}" srcOrd="0" destOrd="0" parTransId="{F523E0A8-4EA5-4D5A-9D91-9741F6623A90}" sibTransId="{5E54846E-9363-47C4-8D54-2B99BF26A1BA}"/>
    <dgm:cxn modelId="{9C6E868C-FABE-4CBA-A504-80F7C6180DB0}" srcId="{4E0A2021-407C-4A37-A2C6-AF652B334040}" destId="{E85ADAA1-C583-4CF3-9C8D-4CC491328B3C}" srcOrd="3" destOrd="0" parTransId="{1D47B9FE-6FDA-4DCE-9BE1-F0B64844BDEB}" sibTransId="{D511E4F8-E122-4ECF-AFF3-014AAFB6DD68}"/>
    <dgm:cxn modelId="{E60A4436-0D02-4816-AD7F-8E648050AE17}" type="presOf" srcId="{B8D39B09-1FFC-4005-BAF1-3108D0B8E6CA}" destId="{86B82BD3-7931-4CC1-9498-51BD1B69F265}" srcOrd="0" destOrd="2" presId="urn:microsoft.com/office/officeart/2005/8/layout/hList1"/>
    <dgm:cxn modelId="{103C25E6-6C56-41E6-8F6D-3CFCF0706C29}" type="presOf" srcId="{8ADA75DF-40B2-4314-9D1F-82E72E5CFF57}" destId="{9B0B521E-BFFC-4D0D-95E3-9BD6F349BF87}" srcOrd="0" destOrd="1" presId="urn:microsoft.com/office/officeart/2005/8/layout/hList1"/>
    <dgm:cxn modelId="{E36C4BCB-2AE2-469C-BC4D-8B4D9F6D09B6}" srcId="{D3769433-97C2-42B5-9073-70646FEA9E98}" destId="{4E0A2021-407C-4A37-A2C6-AF652B334040}" srcOrd="0" destOrd="0" parTransId="{142E7CA8-BB7C-483D-A1F5-3486BBDE0868}" sibTransId="{C12AF13A-B0F0-44AA-93DC-B6D8B6C812CF}"/>
    <dgm:cxn modelId="{7A26653E-D9EF-4542-AA22-8F6C1CEDADAE}" srcId="{3905223C-E366-4630-A30E-0BEC967BE7CD}" destId="{8ADA75DF-40B2-4314-9D1F-82E72E5CFF57}" srcOrd="0" destOrd="0" parTransId="{F439E0EF-48F4-4FF9-B24F-6818C48459CD}" sibTransId="{2FCFC7C2-9033-43C3-AD06-40B7EF31977A}"/>
    <dgm:cxn modelId="{8ADC8AC0-228E-4307-9974-F13CC7D8D157}" type="presOf" srcId="{BC827403-1598-4E91-85A4-C71732C8B118}" destId="{9B244437-4D3C-453F-A5F2-FCFD607EE4E8}" srcOrd="0" destOrd="1" presId="urn:microsoft.com/office/officeart/2005/8/layout/hList1"/>
    <dgm:cxn modelId="{54A6B977-42A5-48C2-8CFB-1FCF9AB4B253}" type="presOf" srcId="{02F42013-66C5-4E79-AF35-8CAAD4F3CA25}" destId="{9B244437-4D3C-453F-A5F2-FCFD607EE4E8}" srcOrd="0" destOrd="3" presId="urn:microsoft.com/office/officeart/2005/8/layout/hList1"/>
    <dgm:cxn modelId="{07B1717B-A4FD-456F-A0B3-61D643B38882}" srcId="{81210B8A-AA05-4372-A489-B6C972E8D071}" destId="{A2856B45-2704-4993-8910-F39DD5F00D39}" srcOrd="1" destOrd="0" parTransId="{37DBC0CA-91A9-462C-A9D7-9C356C30CD1E}" sibTransId="{876C20FC-CC77-4D62-A1D7-0430D1364E55}"/>
    <dgm:cxn modelId="{5AC0AE62-B93C-487A-A22A-D513DD145211}" srcId="{4E0A2021-407C-4A37-A2C6-AF652B334040}" destId="{B8D39B09-1FFC-4005-BAF1-3108D0B8E6CA}" srcOrd="1" destOrd="0" parTransId="{14B00017-9E04-4145-A760-D94FC9FEF54A}" sibTransId="{BBE22976-1CC9-49B2-9536-5DBC3BC49B4A}"/>
    <dgm:cxn modelId="{A219DE29-0AC3-4282-AB9D-BD58BFCFAC8E}" type="presOf" srcId="{067D36D0-C684-46EC-BE8D-6E8F51B53455}" destId="{86B82BD3-7931-4CC1-9498-51BD1B69F265}" srcOrd="0" destOrd="3" presId="urn:microsoft.com/office/officeart/2005/8/layout/hList1"/>
    <dgm:cxn modelId="{3DEDA33D-8BCF-4390-9382-AC4DD1B7BE01}" srcId="{5EC43907-2F57-494C-B606-98F31D295C73}" destId="{81210B8A-AA05-4372-A489-B6C972E8D071}" srcOrd="2" destOrd="0" parTransId="{FB5E150B-B631-4738-B1C2-C584AFC756FF}" sibTransId="{B862CDE1-8526-45ED-934A-B5A0A50BFFF9}"/>
    <dgm:cxn modelId="{E95FCB09-4ADC-486F-AF23-9FA5217F30C4}" srcId="{5EC43907-2F57-494C-B606-98F31D295C73}" destId="{D3769433-97C2-42B5-9073-70646FEA9E98}" srcOrd="0" destOrd="0" parTransId="{2343FBC0-F35C-464F-94CA-A72A6A137B90}" sibTransId="{493D08F1-A421-47E1-AFEB-9E0E62CDB2DA}"/>
    <dgm:cxn modelId="{4BDD0EEE-8E35-4102-947A-FF592B1AE895}" type="presOf" srcId="{57C57737-F5D4-4AB8-9F45-B04EC3A19BF0}" destId="{9B244437-4D3C-453F-A5F2-FCFD607EE4E8}" srcOrd="0" destOrd="0" presId="urn:microsoft.com/office/officeart/2005/8/layout/hList1"/>
    <dgm:cxn modelId="{0ECC421D-B219-4FE1-AFEC-151A767C2182}" type="presOf" srcId="{4E0A2021-407C-4A37-A2C6-AF652B334040}" destId="{86B82BD3-7931-4CC1-9498-51BD1B69F265}" srcOrd="0" destOrd="0" presId="urn:microsoft.com/office/officeart/2005/8/layout/hList1"/>
    <dgm:cxn modelId="{62C84BB5-D10A-4207-80BE-4DD46BF4B28C}" srcId="{4E0A2021-407C-4A37-A2C6-AF652B334040}" destId="{067D36D0-C684-46EC-BE8D-6E8F51B53455}" srcOrd="2" destOrd="0" parTransId="{632B4D65-D691-4E24-B284-647E7175A3D1}" sibTransId="{358597EA-4F6A-4617-A7AD-62A13993C39C}"/>
    <dgm:cxn modelId="{2B6857A1-B900-4004-AE46-BA3424374894}" type="presOf" srcId="{CD64E50E-0AF2-4FCF-90DE-D9785E91428E}" destId="{86B82BD3-7931-4CC1-9498-51BD1B69F265}" srcOrd="0" destOrd="1" presId="urn:microsoft.com/office/officeart/2005/8/layout/hList1"/>
    <dgm:cxn modelId="{CF316BBA-3163-4983-AB0F-458D2FD28407}" type="presOf" srcId="{D3769433-97C2-42B5-9073-70646FEA9E98}" destId="{FE7B94E6-89E5-45F4-9AA3-17653DC8A55C}" srcOrd="0" destOrd="0" presId="urn:microsoft.com/office/officeart/2005/8/layout/hList1"/>
    <dgm:cxn modelId="{F74BEEB4-A0F6-419D-B560-C5E08C9DA962}" srcId="{9F9C93E8-2D31-4FC2-8D63-E517272485E1}" destId="{57C57737-F5D4-4AB8-9F45-B04EC3A19BF0}" srcOrd="0" destOrd="0" parTransId="{62BE98DB-5326-470F-A991-FB1952673E70}" sibTransId="{3A7D733B-30DB-4192-B7BC-6ACFBB09A297}"/>
    <dgm:cxn modelId="{FD49128E-9567-48C0-A1E1-D5876F30F140}" srcId="{81210B8A-AA05-4372-A489-B6C972E8D071}" destId="{3905223C-E366-4630-A30E-0BEC967BE7CD}" srcOrd="0" destOrd="0" parTransId="{B4F5BE4C-0A0B-4482-B42F-8A698AD0CB2A}" sibTransId="{D9D1091A-8A49-4541-890E-FF1967CD4DD0}"/>
    <dgm:cxn modelId="{F537538A-0982-4E5F-934A-91A959384543}" type="presOf" srcId="{CD11C3BA-842B-448B-B423-2FE1E40288A3}" destId="{9B0B521E-BFFC-4D0D-95E3-9BD6F349BF87}" srcOrd="0" destOrd="2" presId="urn:microsoft.com/office/officeart/2005/8/layout/hList1"/>
    <dgm:cxn modelId="{73D471F1-7122-407A-99A6-2A6881C67872}" srcId="{57C57737-F5D4-4AB8-9F45-B04EC3A19BF0}" destId="{02F42013-66C5-4E79-AF35-8CAAD4F3CA25}" srcOrd="2" destOrd="0" parTransId="{5D51CD6D-729F-4F2C-8648-79052CB024E6}" sibTransId="{62532499-F161-4E85-85D9-24C3CCB83C4D}"/>
    <dgm:cxn modelId="{6D02F62E-0F3A-4A52-AFEF-77EAE859736B}" srcId="{57C57737-F5D4-4AB8-9F45-B04EC3A19BF0}" destId="{5D6A5156-7B4E-45AF-B3EB-DD02990C9972}" srcOrd="1" destOrd="0" parTransId="{D543DF71-5910-458F-9F9D-9EACDD627425}" sibTransId="{20CDBC7A-6BB4-4D01-A9A0-D273AEE4B0AB}"/>
    <dgm:cxn modelId="{982EA76B-8FE6-47DE-AF7E-35F3B0AD7207}" type="presOf" srcId="{E85ADAA1-C583-4CF3-9C8D-4CC491328B3C}" destId="{86B82BD3-7931-4CC1-9498-51BD1B69F265}" srcOrd="0" destOrd="4" presId="urn:microsoft.com/office/officeart/2005/8/layout/hList1"/>
    <dgm:cxn modelId="{820D6D93-130C-4E12-B9F0-7239CD3B61D5}" srcId="{5EC43907-2F57-494C-B606-98F31D295C73}" destId="{9F9C93E8-2D31-4FC2-8D63-E517272485E1}" srcOrd="1" destOrd="0" parTransId="{3E3C8518-23DC-409C-B91F-5D522D21B272}" sibTransId="{80A9F77D-DFEA-436D-9CC9-DBDD98182EDD}"/>
    <dgm:cxn modelId="{F41FE6CF-3D0A-4987-8CDC-43A7D0396B90}" type="presOf" srcId="{81210B8A-AA05-4372-A489-B6C972E8D071}" destId="{9E066CA5-DF49-4D69-9620-70B4571247A1}" srcOrd="0" destOrd="0" presId="urn:microsoft.com/office/officeart/2005/8/layout/hList1"/>
    <dgm:cxn modelId="{4E4BBD6B-FD29-42EF-AB22-803B91BD0D57}" type="presOf" srcId="{5D6A5156-7B4E-45AF-B3EB-DD02990C9972}" destId="{9B244437-4D3C-453F-A5F2-FCFD607EE4E8}" srcOrd="0" destOrd="2" presId="urn:microsoft.com/office/officeart/2005/8/layout/hList1"/>
    <dgm:cxn modelId="{AE960D29-3C5E-4009-8400-259AA7362C6A}" srcId="{3905223C-E366-4630-A30E-0BEC967BE7CD}" destId="{CD11C3BA-842B-448B-B423-2FE1E40288A3}" srcOrd="1" destOrd="0" parTransId="{AC6C04DA-DAE3-4EE0-AA83-BE89A8D735BF}" sibTransId="{237CD656-74E2-4D15-861A-950E0F42955A}"/>
    <dgm:cxn modelId="{32937EB7-9E0E-4322-90E8-2960C9930CBC}" srcId="{9F9C93E8-2D31-4FC2-8D63-E517272485E1}" destId="{0C12E994-3BA8-42A3-84A0-4FB1169B5A2C}" srcOrd="1" destOrd="0" parTransId="{DAA28AF8-CECC-49CC-B761-B56753A1256F}" sibTransId="{D04B7194-581E-4085-887F-E17869B64969}"/>
    <dgm:cxn modelId="{27306614-545A-4A9A-AC3B-89700C7C0DF6}" type="presOf" srcId="{5EC43907-2F57-494C-B606-98F31D295C73}" destId="{5B25126B-AC58-4D01-91CC-30EF5F93220D}" srcOrd="0" destOrd="0" presId="urn:microsoft.com/office/officeart/2005/8/layout/hList1"/>
    <dgm:cxn modelId="{BB5ADE11-F18F-44E5-A010-009E8AE86C86}" type="presParOf" srcId="{5B25126B-AC58-4D01-91CC-30EF5F93220D}" destId="{8C7A74E9-37A6-45F0-82C2-DAA0ECD802B1}" srcOrd="0" destOrd="0" presId="urn:microsoft.com/office/officeart/2005/8/layout/hList1"/>
    <dgm:cxn modelId="{DFA5C6A5-FC71-4CB3-84B2-063467BF703F}" type="presParOf" srcId="{8C7A74E9-37A6-45F0-82C2-DAA0ECD802B1}" destId="{FE7B94E6-89E5-45F4-9AA3-17653DC8A55C}" srcOrd="0" destOrd="0" presId="urn:microsoft.com/office/officeart/2005/8/layout/hList1"/>
    <dgm:cxn modelId="{B846B8C1-A120-4A31-B4CF-DDBF0C1589D9}" type="presParOf" srcId="{8C7A74E9-37A6-45F0-82C2-DAA0ECD802B1}" destId="{86B82BD3-7931-4CC1-9498-51BD1B69F265}" srcOrd="1" destOrd="0" presId="urn:microsoft.com/office/officeart/2005/8/layout/hList1"/>
    <dgm:cxn modelId="{088057CB-BD90-463E-A60A-1B9AA8B2C0B2}" type="presParOf" srcId="{5B25126B-AC58-4D01-91CC-30EF5F93220D}" destId="{FAAE6310-DED3-43B4-BECA-ADC7CC7DB212}" srcOrd="1" destOrd="0" presId="urn:microsoft.com/office/officeart/2005/8/layout/hList1"/>
    <dgm:cxn modelId="{C5D49996-728A-4909-BB73-306A8B090CCA}" type="presParOf" srcId="{5B25126B-AC58-4D01-91CC-30EF5F93220D}" destId="{BF2097CB-D3F7-4C9B-8820-E310FDC04233}" srcOrd="2" destOrd="0" presId="urn:microsoft.com/office/officeart/2005/8/layout/hList1"/>
    <dgm:cxn modelId="{05BB2B6D-2A5A-46E3-BAF5-656936835CE4}" type="presParOf" srcId="{BF2097CB-D3F7-4C9B-8820-E310FDC04233}" destId="{9EB58EB8-8F0D-43D1-9947-C8B6DF1AC72C}" srcOrd="0" destOrd="0" presId="urn:microsoft.com/office/officeart/2005/8/layout/hList1"/>
    <dgm:cxn modelId="{F3B9E934-8289-41DB-A3B4-EB4696823A63}" type="presParOf" srcId="{BF2097CB-D3F7-4C9B-8820-E310FDC04233}" destId="{9B244437-4D3C-453F-A5F2-FCFD607EE4E8}" srcOrd="1" destOrd="0" presId="urn:microsoft.com/office/officeart/2005/8/layout/hList1"/>
    <dgm:cxn modelId="{6A224C1B-F91D-4B89-B1D6-38CA39B60566}" type="presParOf" srcId="{5B25126B-AC58-4D01-91CC-30EF5F93220D}" destId="{F3414619-C453-4611-8092-9B51A9C73D33}" srcOrd="3" destOrd="0" presId="urn:microsoft.com/office/officeart/2005/8/layout/hList1"/>
    <dgm:cxn modelId="{52A50FFF-B98A-4F5E-984E-35FA7749BE46}" type="presParOf" srcId="{5B25126B-AC58-4D01-91CC-30EF5F93220D}" destId="{ADD8CBED-C1E1-4DFE-B58E-C11FCC92ED50}" srcOrd="4" destOrd="0" presId="urn:microsoft.com/office/officeart/2005/8/layout/hList1"/>
    <dgm:cxn modelId="{4D52E95E-BB43-49FE-9C7E-9118CB4C55D1}" type="presParOf" srcId="{ADD8CBED-C1E1-4DFE-B58E-C11FCC92ED50}" destId="{9E066CA5-DF49-4D69-9620-70B4571247A1}" srcOrd="0" destOrd="0" presId="urn:microsoft.com/office/officeart/2005/8/layout/hList1"/>
    <dgm:cxn modelId="{2C80EACD-5F78-4863-9D06-4C6FADD60867}" type="presParOf" srcId="{ADD8CBED-C1E1-4DFE-B58E-C11FCC92ED50}" destId="{9B0B521E-BFFC-4D0D-95E3-9BD6F349BF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6555-0AD0-4216-9CA6-07668F48417C}">
      <dsp:nvSpPr>
        <dsp:cNvPr id="0" name=""/>
        <dsp:cNvSpPr/>
      </dsp:nvSpPr>
      <dsp:spPr>
        <a:xfrm>
          <a:off x="4608" y="33583"/>
          <a:ext cx="3823133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Calibri" panose="020F0502020204030204" pitchFamily="34" charset="0"/>
            </a:rPr>
            <a:t>Управление ИТ-инфраструктурой предприятий</a:t>
          </a:r>
          <a:endParaRPr lang="ru-RU" sz="1600" b="1" u="sng" kern="1200" dirty="0">
            <a:latin typeface="Calibri" panose="020F0502020204030204" pitchFamily="34" charset="0"/>
          </a:endParaRPr>
        </a:p>
      </dsp:txBody>
      <dsp:txXfrm>
        <a:off x="4608" y="33583"/>
        <a:ext cx="3823133" cy="835200"/>
      </dsp:txXfrm>
    </dsp:sp>
    <dsp:sp modelId="{C5D252DF-60DF-4791-A876-C28AB500C91F}">
      <dsp:nvSpPr>
        <dsp:cNvPr id="0" name=""/>
        <dsp:cNvSpPr/>
      </dsp:nvSpPr>
      <dsp:spPr>
        <a:xfrm>
          <a:off x="25285" y="868783"/>
          <a:ext cx="3781780" cy="4059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76213" lvl="1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Р</a:t>
          </a:r>
          <a:r>
            <a:rPr lang="en-US" sz="1300" kern="1200" dirty="0" err="1" smtClean="0">
              <a:latin typeface="Calibri" panose="020F0502020204030204" pitchFamily="34" charset="0"/>
            </a:rPr>
            <a:t>азвёртывание</a:t>
          </a:r>
          <a:r>
            <a:rPr lang="en-US" sz="1300" kern="1200" dirty="0" smtClean="0">
              <a:latin typeface="Calibri" panose="020F0502020204030204" pitchFamily="34" charset="0"/>
            </a:rPr>
            <a:t> ПО и </a:t>
          </a:r>
          <a:r>
            <a:rPr lang="en-US" sz="1300" kern="1200" dirty="0" err="1" smtClean="0">
              <a:latin typeface="Calibri" panose="020F0502020204030204" pitchFamily="34" charset="0"/>
            </a:rPr>
            <a:t>операционных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en-US" sz="1300" kern="1200" dirty="0" err="1" smtClean="0">
              <a:latin typeface="Calibri" panose="020F0502020204030204" pitchFamily="34" charset="0"/>
            </a:rPr>
            <a:t>систем</a:t>
          </a:r>
          <a:r>
            <a:rPr lang="en-US" sz="1300" kern="1200" dirty="0" smtClean="0">
              <a:latin typeface="Calibri" panose="020F0502020204030204" pitchFamily="34" charset="0"/>
            </a:rPr>
            <a:t>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У</a:t>
          </a:r>
          <a:r>
            <a:rPr lang="en-US" sz="1300" kern="1200" dirty="0" err="1" smtClean="0">
              <a:latin typeface="Calibri" panose="020F0502020204030204" pitchFamily="34" charset="0"/>
            </a:rPr>
            <a:t>правление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en-US" sz="1300" kern="1200" dirty="0" err="1" smtClean="0">
              <a:latin typeface="Calibri" panose="020F0502020204030204" pitchFamily="34" charset="0"/>
            </a:rPr>
            <a:t>обновлениями</a:t>
          </a:r>
          <a:r>
            <a:rPr lang="en-US" sz="1300" kern="1200" dirty="0" smtClean="0">
              <a:latin typeface="Calibri" panose="020F0502020204030204" pitchFamily="34" charset="0"/>
            </a:rPr>
            <a:t> ПО.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И</a:t>
          </a:r>
          <a:r>
            <a:rPr lang="en-US" sz="1300" kern="1200" dirty="0" err="1" smtClean="0">
              <a:latin typeface="Calibri" panose="020F0502020204030204" pitchFamily="34" charset="0"/>
            </a:rPr>
            <a:t>нвентаризация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en-US" sz="1300" kern="1200" dirty="0" err="1" smtClean="0">
              <a:latin typeface="Calibri" panose="020F0502020204030204" pitchFamily="34" charset="0"/>
            </a:rPr>
            <a:t>аппаратного</a:t>
          </a:r>
          <a:r>
            <a:rPr lang="en-US" sz="1300" kern="1200" dirty="0" smtClean="0">
              <a:latin typeface="Calibri" panose="020F0502020204030204" pitchFamily="34" charset="0"/>
            </a:rPr>
            <a:t> и </a:t>
          </a:r>
          <a:r>
            <a:rPr lang="en-US" sz="1300" kern="1200" dirty="0" err="1" smtClean="0">
              <a:latin typeface="Calibri" panose="020F0502020204030204" pitchFamily="34" charset="0"/>
            </a:rPr>
            <a:t>программного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en-US" sz="1300" kern="1200" dirty="0" err="1" smtClean="0">
              <a:latin typeface="Calibri" panose="020F0502020204030204" pitchFamily="34" charset="0"/>
            </a:rPr>
            <a:t>обеспечения</a:t>
          </a:r>
          <a:r>
            <a:rPr lang="en-US" sz="1300" kern="1200" dirty="0" smtClean="0">
              <a:latin typeface="Calibri" panose="020F0502020204030204" pitchFamily="34" charset="0"/>
            </a:rPr>
            <a:t>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У</a:t>
          </a:r>
          <a:r>
            <a:rPr lang="en-US" sz="1300" kern="1200" dirty="0" err="1" smtClean="0">
              <a:latin typeface="Calibri" panose="020F0502020204030204" pitchFamily="34" charset="0"/>
            </a:rPr>
            <a:t>далённое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en-US" sz="1300" kern="1200" dirty="0" err="1" smtClean="0">
              <a:latin typeface="Calibri" panose="020F0502020204030204" pitchFamily="34" charset="0"/>
            </a:rPr>
            <a:t>управление</a:t>
          </a:r>
          <a:r>
            <a:rPr lang="en-US" sz="1300" kern="1200" dirty="0" smtClean="0">
              <a:latin typeface="Calibri" panose="020F0502020204030204" pitchFamily="34" charset="0"/>
            </a:rPr>
            <a:t> </a:t>
          </a:r>
          <a:r>
            <a:rPr lang="ru-RU" sz="1300" kern="1200" dirty="0" smtClean="0">
              <a:latin typeface="Calibri" panose="020F0502020204030204" pitchFamily="34" charset="0"/>
            </a:rPr>
            <a:t>ОС (в том числе массовое).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Мониторинг использования ПО и конфигураций.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Мониторинг и отслеживание статусов разнообразных сервисов, ресурсов и оборудования.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Резервное копирование и восстановление.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Управление сетевой инфраструктурой.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2" indent="-176213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latin typeface="Calibri" panose="020F0502020204030204" pitchFamily="34" charset="0"/>
            </a:rPr>
            <a:t>Система управления, доступная через веб, с возможностью управления единичным сервером, пулом серверов, узлами сети.</a:t>
          </a:r>
          <a:endParaRPr lang="ru-RU" sz="1300" b="0" kern="1200" dirty="0">
            <a:latin typeface="Calibri" panose="020F0502020204030204" pitchFamily="34" charset="0"/>
          </a:endParaRPr>
        </a:p>
      </dsp:txBody>
      <dsp:txXfrm>
        <a:off x="25285" y="868783"/>
        <a:ext cx="3781780" cy="4059855"/>
      </dsp:txXfrm>
    </dsp:sp>
    <dsp:sp modelId="{A7BC0446-B9CA-4674-BD12-3159781F89B2}">
      <dsp:nvSpPr>
        <dsp:cNvPr id="0" name=""/>
        <dsp:cNvSpPr/>
      </dsp:nvSpPr>
      <dsp:spPr>
        <a:xfrm>
          <a:off x="4236754" y="33583"/>
          <a:ext cx="2371220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Calibri" panose="020F0502020204030204" pitchFamily="34" charset="0"/>
            </a:rPr>
            <a:t>С</a:t>
          </a:r>
          <a:r>
            <a:rPr lang="en-US" sz="1600" b="1" u="sng" kern="1200" dirty="0" err="1" smtClean="0">
              <a:latin typeface="Calibri" panose="020F0502020204030204" pitchFamily="34" charset="0"/>
            </a:rPr>
            <a:t>ервер</a:t>
          </a:r>
          <a:r>
            <a:rPr lang="en-US" sz="1600" b="1" u="sng" kern="1200" dirty="0" smtClean="0">
              <a:latin typeface="Calibri" panose="020F0502020204030204" pitchFamily="34" charset="0"/>
            </a:rPr>
            <a:t> </a:t>
          </a:r>
          <a:r>
            <a:rPr lang="en-US" sz="1600" b="1" u="sng" kern="1200" dirty="0" err="1" smtClean="0">
              <a:latin typeface="Calibri" panose="020F0502020204030204" pitchFamily="34" charset="0"/>
            </a:rPr>
            <a:t>каталогов</a:t>
          </a:r>
          <a:r>
            <a:rPr lang="en-US" sz="1600" b="1" u="sng" kern="1200" dirty="0" smtClean="0">
              <a:latin typeface="Calibri" panose="020F0502020204030204" pitchFamily="34" charset="0"/>
            </a:rPr>
            <a:t> и </a:t>
          </a:r>
          <a:r>
            <a:rPr lang="en-US" sz="1600" b="1" u="sng" kern="1200" dirty="0" err="1" smtClean="0">
              <a:latin typeface="Calibri" panose="020F0502020204030204" pitchFamily="34" charset="0"/>
            </a:rPr>
            <a:t>средства</a:t>
          </a:r>
          <a:r>
            <a:rPr lang="en-US" sz="1600" b="1" u="sng" kern="1200" dirty="0" smtClean="0">
              <a:latin typeface="Calibri" panose="020F0502020204030204" pitchFamily="34" charset="0"/>
            </a:rPr>
            <a:t> </a:t>
          </a:r>
          <a:r>
            <a:rPr lang="en-US" sz="1600" b="1" u="sng" kern="1200" dirty="0" err="1" smtClean="0">
              <a:latin typeface="Calibri" panose="020F0502020204030204" pitchFamily="34" charset="0"/>
            </a:rPr>
            <a:t>управления</a:t>
          </a:r>
          <a:r>
            <a:rPr lang="en-US" sz="1600" b="1" u="sng" kern="1200" dirty="0" smtClean="0">
              <a:latin typeface="Calibri" panose="020F0502020204030204" pitchFamily="34" charset="0"/>
            </a:rPr>
            <a:t> </a:t>
          </a:r>
          <a:r>
            <a:rPr lang="en-US" sz="1600" b="1" u="sng" kern="1200" dirty="0" err="1" smtClean="0">
              <a:latin typeface="Calibri" panose="020F0502020204030204" pitchFamily="34" charset="0"/>
            </a:rPr>
            <a:t>доменом</a:t>
          </a:r>
          <a:endParaRPr lang="ru-RU" sz="1600" b="1" u="sng" kern="1200" dirty="0">
            <a:latin typeface="Calibri" panose="020F0502020204030204" pitchFamily="34" charset="0"/>
          </a:endParaRPr>
        </a:p>
      </dsp:txBody>
      <dsp:txXfrm>
        <a:off x="4236754" y="33583"/>
        <a:ext cx="2371220" cy="835200"/>
      </dsp:txXfrm>
    </dsp:sp>
    <dsp:sp modelId="{865A516E-5073-4548-A49A-9E832BC33711}">
      <dsp:nvSpPr>
        <dsp:cNvPr id="0" name=""/>
        <dsp:cNvSpPr/>
      </dsp:nvSpPr>
      <dsp:spPr>
        <a:xfrm>
          <a:off x="4236025" y="868783"/>
          <a:ext cx="2372678" cy="4059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76213" lvl="1" indent="-1762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Централизованная авторизация (</a:t>
          </a:r>
          <a:r>
            <a:rPr lang="en-US" sz="1300" kern="1200" dirty="0" smtClean="0">
              <a:latin typeface="Calibri" panose="020F0502020204030204" pitchFamily="34" charset="0"/>
            </a:rPr>
            <a:t>SSO)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1" indent="-1762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Управление пользовательскими профилями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1" indent="-1762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Групповые политики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1" indent="-1762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Аудит</a:t>
          </a:r>
          <a:endParaRPr lang="ru-RU" sz="1300" kern="1200" dirty="0">
            <a:latin typeface="Calibri" panose="020F0502020204030204" pitchFamily="34" charset="0"/>
          </a:endParaRPr>
        </a:p>
        <a:p>
          <a:pPr marL="176213" lvl="1" indent="-1762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anose="020F0502020204030204" pitchFamily="34" charset="0"/>
            </a:rPr>
            <a:t>Репликация</a:t>
          </a:r>
          <a:endParaRPr lang="ru-RU" sz="1300" kern="1200" dirty="0">
            <a:latin typeface="Calibri" panose="020F0502020204030204" pitchFamily="34" charset="0"/>
          </a:endParaRPr>
        </a:p>
      </dsp:txBody>
      <dsp:txXfrm>
        <a:off x="4236025" y="868783"/>
        <a:ext cx="2372678" cy="4059855"/>
      </dsp:txXfrm>
    </dsp:sp>
    <dsp:sp modelId="{7FF7E275-2C41-4B3F-BB2E-6DA9991EDD08}">
      <dsp:nvSpPr>
        <dsp:cNvPr id="0" name=""/>
        <dsp:cNvSpPr/>
      </dsp:nvSpPr>
      <dsp:spPr>
        <a:xfrm>
          <a:off x="7016987" y="33583"/>
          <a:ext cx="1498515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Calibri" panose="020F0502020204030204" pitchFamily="34" charset="0"/>
            </a:rPr>
            <a:t>Сервер совместной работы</a:t>
          </a:r>
          <a:endParaRPr lang="ru-RU" sz="1600" b="1" u="sng" kern="1200" dirty="0">
            <a:latin typeface="Calibri" panose="020F0502020204030204" pitchFamily="34" charset="0"/>
          </a:endParaRPr>
        </a:p>
      </dsp:txBody>
      <dsp:txXfrm>
        <a:off x="7016987" y="33583"/>
        <a:ext cx="1498515" cy="835200"/>
      </dsp:txXfrm>
    </dsp:sp>
    <dsp:sp modelId="{8177FC13-1469-4464-8502-908D5B3D3A71}">
      <dsp:nvSpPr>
        <dsp:cNvPr id="0" name=""/>
        <dsp:cNvSpPr/>
      </dsp:nvSpPr>
      <dsp:spPr>
        <a:xfrm>
          <a:off x="7016987" y="868783"/>
          <a:ext cx="1498515" cy="40598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libri" panose="020F0502020204030204" pitchFamily="34" charset="0"/>
            </a:rPr>
            <a:t>Почта</a:t>
          </a:r>
          <a:endParaRPr lang="ru-RU" sz="1700" kern="1200" dirty="0">
            <a:latin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libri" panose="020F0502020204030204" pitchFamily="34" charset="0"/>
            </a:rPr>
            <a:t>Задачи</a:t>
          </a:r>
          <a:endParaRPr lang="ru-RU" sz="1700" kern="1200" dirty="0">
            <a:latin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libri" panose="020F0502020204030204" pitchFamily="34" charset="0"/>
            </a:rPr>
            <a:t>Расписания</a:t>
          </a:r>
          <a:endParaRPr lang="ru-RU" sz="1700" kern="1200" dirty="0">
            <a:latin typeface="Calibri" panose="020F0502020204030204" pitchFamily="34" charset="0"/>
          </a:endParaRPr>
        </a:p>
      </dsp:txBody>
      <dsp:txXfrm>
        <a:off x="7016987" y="868783"/>
        <a:ext cx="1498515" cy="4059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64EE-A7B8-403C-A9F2-0DB43C1F791B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8F7D-F178-47E1-B6C6-46F458A8B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8F7D-F178-47E1-B6C6-46F458A8B6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4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25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8F7D-F178-47E1-B6C6-46F458A8B6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8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8F7D-F178-47E1-B6C6-46F458A8B6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Берем за основу </a:t>
            </a:r>
            <a:r>
              <a:rPr lang="ru-RU" i="1" dirty="0" smtClean="0">
                <a:effectLst/>
              </a:rPr>
              <a:t>открытые (</a:t>
            </a:r>
            <a:r>
              <a:rPr lang="en-US" i="1" dirty="0" smtClean="0">
                <a:effectLst/>
              </a:rPr>
              <a:t>open-source) </a:t>
            </a:r>
            <a:r>
              <a:rPr lang="ru-RU" i="1" dirty="0" smtClean="0">
                <a:effectLst/>
              </a:rPr>
              <a:t>компоненты</a:t>
            </a:r>
            <a:r>
              <a:rPr lang="ru-RU" dirty="0" smtClean="0">
                <a:effectLst/>
              </a:rPr>
              <a:t>, разрабатываемые совместно мировым сообществом, которые мы можем полноправно (технически и юридически) модифицировать и распространять в составе своих решений. </a:t>
            </a:r>
          </a:p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Добавляем свои </a:t>
            </a:r>
            <a:r>
              <a:rPr lang="ru-RU" i="1" dirty="0" smtClean="0">
                <a:effectLst/>
              </a:rPr>
              <a:t>фирменные модули, </a:t>
            </a:r>
            <a:r>
              <a:rPr lang="ru-RU" i="0" dirty="0" smtClean="0">
                <a:effectLst/>
              </a:rPr>
              <a:t>проводим </a:t>
            </a:r>
            <a:r>
              <a:rPr lang="ru-RU" i="1" dirty="0" smtClean="0">
                <a:effectLst/>
              </a:rPr>
              <a:t>доработки открытых компонентов </a:t>
            </a:r>
            <a:r>
              <a:rPr lang="ru-RU" i="0" dirty="0" smtClean="0">
                <a:effectLst/>
              </a:rPr>
              <a:t>и и</a:t>
            </a:r>
            <a:r>
              <a:rPr lang="ru-RU" dirty="0" smtClean="0">
                <a:effectLst/>
              </a:rPr>
              <a:t>нтегрируем все вместе в </a:t>
            </a:r>
            <a:r>
              <a:rPr lang="ru-RU" i="1" dirty="0" smtClean="0">
                <a:effectLst/>
              </a:rPr>
              <a:t>единые продукты под брендом R</a:t>
            </a:r>
            <a:r>
              <a:rPr lang="en-US" i="1" dirty="0" smtClean="0">
                <a:effectLst/>
              </a:rPr>
              <a:t>OSA</a:t>
            </a:r>
            <a:r>
              <a:rPr lang="ru-RU" dirty="0" smtClean="0">
                <a:effectLst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Проводим </a:t>
            </a:r>
            <a:r>
              <a:rPr lang="ru-RU" i="1" dirty="0" smtClean="0">
                <a:effectLst/>
              </a:rPr>
              <a:t>доработки по безопасности </a:t>
            </a:r>
            <a:r>
              <a:rPr lang="ru-RU" i="0" dirty="0" smtClean="0">
                <a:effectLst/>
              </a:rPr>
              <a:t>и</a:t>
            </a:r>
            <a:r>
              <a:rPr lang="ru-RU" i="1" dirty="0" smtClean="0">
                <a:effectLst/>
              </a:rPr>
              <a:t> сертифицируем</a:t>
            </a:r>
            <a:r>
              <a:rPr lang="ru-RU" dirty="0" smtClean="0">
                <a:effectLst/>
              </a:rPr>
              <a:t> на различные уровни доверия вплоть до обработки </a:t>
            </a:r>
            <a:r>
              <a:rPr lang="ru-RU" dirty="0" err="1" smtClean="0">
                <a:effectLst/>
              </a:rPr>
              <a:t>гостайны</a:t>
            </a:r>
            <a:r>
              <a:rPr lang="ru-RU" dirty="0" smtClean="0">
                <a:effectLst/>
              </a:rPr>
              <a:t>.</a:t>
            </a:r>
          </a:p>
          <a:p>
            <a:pPr rtl="0">
              <a:buFont typeface="+mj-lt"/>
              <a:buNone/>
            </a:pPr>
            <a:endParaRPr lang="ru-RU" dirty="0" smtClean="0">
              <a:effectLst/>
            </a:endParaRPr>
          </a:p>
          <a:p>
            <a:pPr rtl="0"/>
            <a:r>
              <a:rPr lang="ru-RU" dirty="0" smtClean="0">
                <a:effectLst/>
              </a:rPr>
              <a:t>Использование такой модели позволяет:</a:t>
            </a:r>
          </a:p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Существенно </a:t>
            </a:r>
            <a:r>
              <a:rPr lang="ru-RU" i="1" dirty="0" smtClean="0">
                <a:effectLst/>
              </a:rPr>
              <a:t>экономить затраты </a:t>
            </a:r>
            <a:r>
              <a:rPr lang="ru-RU" dirty="0" smtClean="0">
                <a:effectLst/>
              </a:rPr>
              <a:t>на разработку за счет использования открытых полуфабрикатов - эффект «рычага СПО»: 90-99% заимствуем, 1-10% тратим на доработку и интеграцию — получаем 100% в качестве собственного продукта. Дополнительный эффект получаем за счет </a:t>
            </a:r>
            <a:r>
              <a:rPr lang="ru-RU" i="1" dirty="0" smtClean="0">
                <a:effectLst/>
              </a:rPr>
              <a:t>передовых средств автоматизации разработки</a:t>
            </a:r>
            <a:r>
              <a:rPr lang="ru-RU" dirty="0" smtClean="0">
                <a:effectLst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Сохранять </a:t>
            </a:r>
            <a:r>
              <a:rPr lang="ru-RU" i="1" dirty="0" smtClean="0">
                <a:effectLst/>
              </a:rPr>
              <a:t>контроль</a:t>
            </a:r>
            <a:r>
              <a:rPr lang="ru-RU" dirty="0" smtClean="0">
                <a:effectLst/>
              </a:rPr>
              <a:t> над разрабатываемым продуктом (имеются полные исходные коды и собственные средства разработки и сборки) — возможность внесения любых </a:t>
            </a:r>
            <a:r>
              <a:rPr lang="ru-RU" i="1" dirty="0" smtClean="0">
                <a:effectLst/>
              </a:rPr>
              <a:t>доработок/исправлений</a:t>
            </a:r>
            <a:r>
              <a:rPr lang="ru-RU" dirty="0" smtClean="0">
                <a:effectLst/>
              </a:rPr>
              <a:t> и </a:t>
            </a:r>
            <a:r>
              <a:rPr lang="ru-RU" i="1" dirty="0" smtClean="0">
                <a:effectLst/>
              </a:rPr>
              <a:t>сертификации</a:t>
            </a:r>
            <a:r>
              <a:rPr lang="ru-RU" dirty="0" smtClean="0">
                <a:effectLst/>
              </a:rPr>
              <a:t> решений на высокие уровни доверия.</a:t>
            </a:r>
          </a:p>
          <a:p>
            <a:pPr rtl="0">
              <a:buFont typeface="+mj-lt"/>
              <a:buAutoNum type="arabicPeriod"/>
            </a:pPr>
            <a:r>
              <a:rPr lang="ru-RU" dirty="0" smtClean="0">
                <a:effectLst/>
              </a:rPr>
              <a:t>В «мирное время» бесплатно использовать постоянные усовершенствования и исправления ошибок, осуществляемые мировым сообществом — идти в ногу с </a:t>
            </a:r>
            <a:r>
              <a:rPr lang="ru-RU" i="1" dirty="0" smtClean="0">
                <a:effectLst/>
              </a:rPr>
              <a:t>технологическим прогрессом на мировом уровне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8F7D-F178-47E1-B6C6-46F458A8B6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3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8F7D-F178-47E1-B6C6-46F458A8B6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3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3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01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35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80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/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6696744" cy="26813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4F81BD">
                    <a:lumMod val="50000"/>
                  </a:srgbClr>
                </a:solidFill>
              </a:rPr>
              <a:t>Владимир Рубанов (ROSA) - План импортозамещения Минсвязи 2015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26813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r>
              <a:rPr lang="en-US" dirty="0" smtClean="0">
                <a:solidFill>
                  <a:srgbClr val="4F81BD">
                    <a:lumMod val="50000"/>
                  </a:srgbClr>
                </a:solidFill>
              </a:rPr>
              <a:t> of 25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1052736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9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6525344"/>
            <a:ext cx="9144000" cy="3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/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564166"/>
            <a:ext cx="6696744" cy="2437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Владимир Рубанов (ROSA) - План импортозамещения Минсвязи 2015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51978"/>
            <a:ext cx="2133600" cy="268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ru-RU" smtClean="0">
                <a:solidFill>
                  <a:prstClr val="white"/>
                </a:solidFill>
              </a:rPr>
              <a:t>из </a:t>
            </a:r>
            <a:r>
              <a:rPr lang="en-US" smtClean="0">
                <a:solidFill>
                  <a:prstClr val="white"/>
                </a:solidFill>
              </a:rPr>
              <a:t>XX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10527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8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6624736" cy="26813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4F81BD">
                    <a:lumMod val="50000"/>
                  </a:srgbClr>
                </a:solidFill>
              </a:rPr>
              <a:t>Владимир Рубанов (ROSA) - План импортозамещения Минсвязи 2015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016224" cy="26813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mtClean="0">
                <a:solidFill>
                  <a:srgbClr val="4F81BD">
                    <a:lumMod val="50000"/>
                  </a:srgbClr>
                </a:solidFill>
              </a:rPr>
              <a:t>из </a:t>
            </a: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XX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128792" cy="105273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Изображение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9612"/>
            <a:ext cx="1512168" cy="759108"/>
          </a:xfrm>
          <a:prstGeom prst="rect">
            <a:avLst/>
          </a:prstGeom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latin typeface="Arial"/>
                <a:cs typeface="Arial"/>
              </a:defRPr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409575" lvl="0" indent="-304800"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</a:pPr>
            <a:r>
              <a:rPr lang="ru-RU" dirty="0" smtClean="0"/>
              <a:t>Образец текста</a:t>
            </a:r>
          </a:p>
          <a:p>
            <a:pPr lvl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729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545237"/>
            <a:ext cx="6624736" cy="2681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Владимир Рубанов (ROSA) - План импортозамещения Минсвязи 2015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45237"/>
            <a:ext cx="2133600" cy="268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r>
              <a:rPr lang="en-US" smtClean="0">
                <a:solidFill>
                  <a:prstClr val="white"/>
                </a:solidFill>
              </a:rPr>
              <a:t> </a:t>
            </a:r>
            <a:r>
              <a:rPr lang="ru-RU" smtClean="0">
                <a:solidFill>
                  <a:prstClr val="white"/>
                </a:solidFill>
              </a:rPr>
              <a:t>из </a:t>
            </a:r>
            <a:r>
              <a:rPr lang="en-US" smtClean="0">
                <a:solidFill>
                  <a:prstClr val="white"/>
                </a:solidFill>
              </a:rPr>
              <a:t>XX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0" y="0"/>
            <a:ext cx="9144000" cy="1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512"/>
            <a:ext cx="8640960" cy="962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latin typeface="Arial"/>
                <a:cs typeface="Arial"/>
              </a:defRPr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409575" lvl="0" indent="-304800"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</a:pPr>
            <a:r>
              <a:rPr lang="ru-RU" dirty="0" smtClean="0"/>
              <a:t>Образец текста</a:t>
            </a:r>
          </a:p>
          <a:p>
            <a:pPr lvl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04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/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6696744" cy="26813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26813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r>
              <a:rPr lang="en-US" dirty="0" smtClean="0"/>
              <a:t>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1052736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6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2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7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1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0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78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6525344"/>
            <a:ext cx="9144000" cy="3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/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564166"/>
            <a:ext cx="6696744" cy="2437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51978"/>
            <a:ext cx="2133600" cy="268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r>
              <a:rPr lang="en-US" smtClean="0"/>
              <a:t> </a:t>
            </a:r>
            <a:r>
              <a:rPr lang="ru-RU" smtClean="0"/>
              <a:t>из </a:t>
            </a:r>
            <a:r>
              <a:rPr lang="en-US" smtClean="0"/>
              <a:t>XX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10527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6624736" cy="26813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016224" cy="26813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r>
              <a:rPr lang="en-US" smtClean="0"/>
              <a:t> </a:t>
            </a:r>
            <a:r>
              <a:rPr lang="ru-RU" smtClean="0"/>
              <a:t>из </a:t>
            </a:r>
            <a:r>
              <a:rPr lang="en-US" smtClean="0"/>
              <a:t>XX</a:t>
            </a:r>
            <a:endParaRPr lang="ru-RU" dirty="0"/>
          </a:p>
        </p:txBody>
      </p:sp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128792" cy="105273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Изображение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9612"/>
            <a:ext cx="1512168" cy="759108"/>
          </a:xfrm>
          <a:prstGeom prst="rect">
            <a:avLst/>
          </a:prstGeom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latin typeface="Arial"/>
                <a:cs typeface="Arial"/>
              </a:defRPr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409575" lvl="0" indent="-304800"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</a:pPr>
            <a:r>
              <a:rPr lang="ru-RU" dirty="0" smtClean="0"/>
              <a:t>Образец текста</a:t>
            </a:r>
          </a:p>
          <a:p>
            <a:pPr lvl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545237"/>
            <a:ext cx="6624736" cy="2681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545237"/>
            <a:ext cx="2133600" cy="268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r>
              <a:rPr lang="en-US" smtClean="0"/>
              <a:t> </a:t>
            </a:r>
            <a:r>
              <a:rPr lang="ru-RU" smtClean="0"/>
              <a:t>из </a:t>
            </a:r>
            <a:r>
              <a:rPr lang="en-US" smtClean="0"/>
              <a:t>XX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0" y="0"/>
            <a:ext cx="9144000" cy="1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3" descr="rosa-logo-rgb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0" y="181005"/>
            <a:ext cx="1375948" cy="69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512"/>
            <a:ext cx="8640960" cy="962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8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latin typeface="Arial"/>
                <a:cs typeface="Arial"/>
              </a:defRPr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409575" lvl="0" indent="-304800"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</a:pPr>
            <a:r>
              <a:rPr lang="ru-RU" dirty="0" smtClean="0"/>
              <a:t>Образец текста</a:t>
            </a:r>
          </a:p>
          <a:p>
            <a:pPr lvl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Владимир Рубанов (ROSA) - План импортозамещения Минсвязи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Владимир Рубанов (ROSA) - План импортозамещения Минсвязи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gif"/><Relationship Id="rId2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ubanov@rosalab.ru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://rubanov.pro/" TargetMode="External"/><Relationship Id="rId4" Type="http://schemas.openxmlformats.org/officeDocument/2006/relationships/hyperlink" Target="http://rosalab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1" y="1844824"/>
            <a:ext cx="8424937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Tx/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/>
              </a:rPr>
              <a:t>План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cs typeface="Arial"/>
              </a:rPr>
              <a:t>импортозамещения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  <a:cs typeface="Arial"/>
              </a:rPr>
              <a:t>Минкомсвязи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/>
              </a:rPr>
              <a:t> и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/>
              </a:rPr>
              <a:t>корпоративная платформа на базе отечественных операционных систем</a:t>
            </a:r>
            <a:endParaRPr lang="en-US" sz="3600" b="1" dirty="0" smtClean="0">
              <a:solidFill>
                <a:schemeClr val="bg1"/>
              </a:solidFill>
              <a:latin typeface="+mj-lt"/>
              <a:cs typeface="Arial"/>
            </a:endParaRPr>
          </a:p>
          <a:p>
            <a:pPr>
              <a:buClrTx/>
              <a:buFontTx/>
              <a:buNone/>
            </a:pPr>
            <a:endParaRPr lang="ru-RU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Tx/>
              <a:buFontTx/>
              <a:buNone/>
            </a:pPr>
            <a:endParaRPr lang="ru-RU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Tx/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Владимир </a:t>
            </a:r>
            <a:r>
              <a:rPr 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Рубанов</a:t>
            </a:r>
            <a:r>
              <a:rPr lang="ru-RU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Arial"/>
              </a:rPr>
            </a:b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Arial"/>
              </a:rPr>
              <a:t>Президент и генеральный конструктор</a:t>
            </a:r>
          </a:p>
          <a:p>
            <a:pPr>
              <a:buClrTx/>
              <a:buFontTx/>
              <a:buNone/>
            </a:pP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Arial"/>
              </a:rPr>
              <a:t>НТЦ ИТ РОСА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Arial"/>
              </a:rPr>
              <a:t>«Российские операционные системы»</a:t>
            </a:r>
            <a:endParaRPr lang="fi-FI" sz="24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1" y="6309320"/>
            <a:ext cx="835292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029" y="404664"/>
            <a:ext cx="258195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/>
              <a:t>Основные </a:t>
            </a:r>
            <a:r>
              <a:rPr lang="ru-RU" b="1" dirty="0" err="1"/>
              <a:t>подпроекты</a:t>
            </a:r>
            <a:r>
              <a:rPr lang="ru-RU" b="1" dirty="0"/>
              <a:t> (1)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95919"/>
              </p:ext>
            </p:extLst>
          </p:nvPr>
        </p:nvGraphicFramePr>
        <p:xfrm>
          <a:off x="407988" y="1412776"/>
          <a:ext cx="8520112" cy="496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9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/>
              <a:t>Основные </a:t>
            </a:r>
            <a:r>
              <a:rPr lang="ru-RU" b="1" dirty="0" err="1"/>
              <a:t>подпроекты</a:t>
            </a:r>
            <a:r>
              <a:rPr lang="ru-RU" b="1" dirty="0"/>
              <a:t> (2)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6848"/>
              </p:ext>
            </p:extLst>
          </p:nvPr>
        </p:nvGraphicFramePr>
        <p:xfrm>
          <a:off x="407988" y="1412777"/>
          <a:ext cx="8520112" cy="484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/>
              <a:t>Основные </a:t>
            </a:r>
            <a:r>
              <a:rPr lang="ru-RU" b="1" dirty="0" err="1"/>
              <a:t>подпроекты</a:t>
            </a:r>
            <a:r>
              <a:rPr lang="ru-RU" b="1" dirty="0"/>
              <a:t> (3)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66491"/>
              </p:ext>
            </p:extLst>
          </p:nvPr>
        </p:nvGraphicFramePr>
        <p:xfrm>
          <a:off x="407988" y="1412777"/>
          <a:ext cx="8520112" cy="484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4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 smtClean="0"/>
              <a:t>Объединение конкурентов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73" y="2837162"/>
            <a:ext cx="1815195" cy="911228"/>
          </a:xfrm>
          <a:prstGeom prst="rect">
            <a:avLst/>
          </a:prstGeom>
        </p:spPr>
      </p:pic>
      <p:pic>
        <p:nvPicPr>
          <p:cNvPr id="1029" name="Picture 5" descr="br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99" y="4904771"/>
            <a:ext cx="1148969" cy="3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41" y="4601106"/>
            <a:ext cx="1163899" cy="424296"/>
          </a:xfrm>
          <a:prstGeom prst="rect">
            <a:avLst/>
          </a:prstGeom>
        </p:spPr>
      </p:pic>
      <p:pic>
        <p:nvPicPr>
          <p:cNvPr id="1031" name="Picture 7" descr="&amp;Lcy;&amp;Acy;&amp;Ncy;&amp;Icy;&amp;T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93" y="4329321"/>
            <a:ext cx="605807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ltlinux.org/images/c/c5/Logo_alt_compan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79" y="2631492"/>
            <a:ext cx="1398398" cy="12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3440" y="2002242"/>
            <a:ext cx="1390494" cy="384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39" y="4601106"/>
            <a:ext cx="996356" cy="2852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69" y="1857562"/>
            <a:ext cx="825147" cy="577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8" y="5167322"/>
            <a:ext cx="1297742" cy="3146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5" y="3503137"/>
            <a:ext cx="780590" cy="256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90" y="4057202"/>
            <a:ext cx="1039002" cy="2721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8" y="1930380"/>
            <a:ext cx="916107" cy="274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0886" y="2540780"/>
            <a:ext cx="511497" cy="592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7443" y="1772816"/>
            <a:ext cx="1326338" cy="3718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1361" y="2839900"/>
            <a:ext cx="539151" cy="375865"/>
          </a:xfrm>
          <a:prstGeom prst="rect">
            <a:avLst/>
          </a:prstGeom>
        </p:spPr>
      </p:pic>
      <p:pic>
        <p:nvPicPr>
          <p:cNvPr id="1034" name="Picture 10" descr="Etersof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08" y="2850785"/>
            <a:ext cx="641558" cy="6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32" y="4192936"/>
            <a:ext cx="1317308" cy="2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39386" y="4079657"/>
            <a:ext cx="1060235" cy="6188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5377" y="4309606"/>
            <a:ext cx="1015397" cy="370894"/>
          </a:xfrm>
          <a:prstGeom prst="rect">
            <a:avLst/>
          </a:prstGeom>
        </p:spPr>
      </p:pic>
      <p:pic>
        <p:nvPicPr>
          <p:cNvPr id="1036" name="Picture 12" descr="http://www.scserv.ru/scs/www/images/interface/icon/logo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08" y="1797393"/>
            <a:ext cx="666604" cy="3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ntertrust.ru/image/layout/logo_n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41" y="2540790"/>
            <a:ext cx="944807" cy="1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12" y="4958533"/>
            <a:ext cx="982661" cy="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amp;Gcy;&amp;lcy;&amp;acy;&amp;vcy;&amp;ncy;&amp;acy;&amp;yacy;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66" y="3788057"/>
            <a:ext cx="665226" cy="3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30470" y="3618417"/>
            <a:ext cx="535540" cy="507354"/>
          </a:xfrm>
          <a:prstGeom prst="rect">
            <a:avLst/>
          </a:prstGeom>
        </p:spPr>
      </p:pic>
      <p:pic>
        <p:nvPicPr>
          <p:cNvPr id="1026" name="Picture 2" descr="http://www.croc.ru/bitrix/templates/croc_main_new2/images/croc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16" y="5230634"/>
            <a:ext cx="843976" cy="2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b="1" dirty="0" smtClean="0"/>
              <a:t>Есть от чего отталкиваться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12" y="1268760"/>
            <a:ext cx="8479536" cy="52539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Опыт разработки и поддержки полной линейки операционных систем</a:t>
            </a:r>
            <a:r>
              <a:rPr lang="ru-RU" dirty="0">
                <a:latin typeface="Calibri" panose="020F0502020204030204" pitchFamily="34" charset="0"/>
              </a:rPr>
              <a:t> от  встроенных и настольных  до серверов и высокопроизводительных кластеров на различных аппаратных платформах. 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Владение </a:t>
            </a:r>
            <a:r>
              <a:rPr lang="ru-RU" b="1" dirty="0" err="1">
                <a:latin typeface="Calibri" panose="020F0502020204030204" pitchFamily="34" charset="0"/>
              </a:rPr>
              <a:t>репозиториями</a:t>
            </a:r>
            <a:r>
              <a:rPr lang="ru-RU" b="1" dirty="0">
                <a:latin typeface="Calibri" panose="020F0502020204030204" pitchFamily="34" charset="0"/>
              </a:rPr>
              <a:t> полных исходных кодов </a:t>
            </a:r>
            <a:r>
              <a:rPr lang="ru-RU" dirty="0">
                <a:latin typeface="Calibri" panose="020F0502020204030204" pitchFamily="34" charset="0"/>
              </a:rPr>
              <a:t>для всех своих продуктов и связанной с ними экосистемы приложений. </a:t>
            </a:r>
          </a:p>
          <a:p>
            <a:pPr lvl="1"/>
            <a:r>
              <a:rPr lang="ru-RU" b="1" dirty="0">
                <a:latin typeface="Calibri" panose="020F0502020204030204" pitchFamily="34" charset="0"/>
              </a:rPr>
              <a:t>Полноценная локальная инфраструктура разработки и сборки </a:t>
            </a:r>
            <a:r>
              <a:rPr lang="ru-RU" dirty="0">
                <a:latin typeface="Calibri" panose="020F0502020204030204" pitchFamily="34" charset="0"/>
              </a:rPr>
              <a:t>дистрибутивов ОС, позволяющая достигать высокого уровня технологической независимости и </a:t>
            </a:r>
            <a:r>
              <a:rPr lang="ru-RU" dirty="0" err="1">
                <a:latin typeface="Calibri" panose="020F0502020204030204" pitchFamily="34" charset="0"/>
              </a:rPr>
              <a:t>санкционной</a:t>
            </a:r>
            <a:r>
              <a:rPr lang="ru-RU" dirty="0">
                <a:latin typeface="Calibri" panose="020F0502020204030204" pitchFamily="34" charset="0"/>
              </a:rPr>
              <a:t> устойчивости.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Система программной и пользовательской </a:t>
            </a:r>
            <a:r>
              <a:rPr lang="ru-RU" b="1" dirty="0">
                <a:latin typeface="Calibri" panose="020F0502020204030204" pitchFamily="34" charset="0"/>
              </a:rPr>
              <a:t>документации</a:t>
            </a:r>
            <a:r>
              <a:rPr lang="ru-RU" dirty="0">
                <a:latin typeface="Calibri" panose="020F0502020204030204" pitchFamily="34" charset="0"/>
              </a:rPr>
              <a:t> к своим продуктам.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Calibri" panose="020F0502020204030204" pitchFamily="34" charset="0"/>
              </a:rPr>
              <a:t>Существующие продукты участников </a:t>
            </a:r>
            <a:r>
              <a:rPr lang="ru-RU" b="1" dirty="0">
                <a:latin typeface="Calibri" panose="020F0502020204030204" pitchFamily="34" charset="0"/>
              </a:rPr>
              <a:t>широко используются </a:t>
            </a:r>
            <a:r>
              <a:rPr lang="ru-RU" dirty="0">
                <a:latin typeface="Calibri" panose="020F0502020204030204" pitchFamily="34" charset="0"/>
              </a:rPr>
              <a:t>в различных областях деятельности, в том числе образовании, медицине, научных исследованиях, органах государственной власти и муниципального управления,  промышленности, для специальных применений, а также частными лицами.</a:t>
            </a:r>
          </a:p>
          <a:p>
            <a:r>
              <a:rPr lang="ru-RU" dirty="0">
                <a:latin typeface="Calibri" panose="020F0502020204030204" pitchFamily="34" charset="0"/>
              </a:rPr>
              <a:t>Опыт подготовки программных продуктов к </a:t>
            </a:r>
            <a:r>
              <a:rPr lang="ru-RU" b="1" dirty="0">
                <a:latin typeface="Calibri" panose="020F0502020204030204" pitchFamily="34" charset="0"/>
              </a:rPr>
              <a:t>государственной сертификации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>
                <a:latin typeface="Calibri" panose="020F0502020204030204" pitchFamily="34" charset="0"/>
              </a:rPr>
              <a:t>Штат специалистов</a:t>
            </a:r>
            <a:r>
              <a:rPr lang="ru-RU" dirty="0">
                <a:latin typeface="Calibri" panose="020F0502020204030204" pitchFamily="34" charset="0"/>
              </a:rPr>
              <a:t>, способных оказывать поддержку локальным пользователям вплоть до третьего уровня, независимо исправлять ошибки и дорабатывать функционал продуктов.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+mn-lt"/>
            </a:endParaRPr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– Международная кооперация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Международная кооперация для российских производителей ПО</a:t>
            </a:r>
            <a:endParaRPr lang="ru-RU" sz="36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1268760"/>
            <a:ext cx="8902352" cy="5264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+mn-lt"/>
              </a:rPr>
              <a:t>Взаимодействие с </a:t>
            </a:r>
            <a:r>
              <a:rPr lang="ru-RU" b="1" dirty="0" smtClean="0">
                <a:latin typeface="+mn-lt"/>
              </a:rPr>
              <a:t>мировым </a:t>
            </a:r>
            <a:r>
              <a:rPr lang="en-US" b="1" dirty="0" smtClean="0">
                <a:latin typeface="+mn-lt"/>
              </a:rPr>
              <a:t>upstream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для заимствованных свободных компонентов</a:t>
            </a:r>
          </a:p>
          <a:p>
            <a:pPr lvl="1"/>
            <a:r>
              <a:rPr lang="ru-RU" dirty="0" smtClean="0"/>
              <a:t>Интеграция обновлений / новые версии</a:t>
            </a:r>
          </a:p>
          <a:p>
            <a:pPr lvl="1"/>
            <a:r>
              <a:rPr lang="ru-RU" dirty="0" smtClean="0">
                <a:latin typeface="+mn-lt"/>
              </a:rPr>
              <a:t>Возврат своих доработок и исправлений</a:t>
            </a:r>
          </a:p>
          <a:p>
            <a:pPr lvl="1"/>
            <a:r>
              <a:rPr lang="ru-RU" dirty="0" smtClean="0"/>
              <a:t>Участие в органах управления свободными международными проектами и лидерство по отдельным технологиям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n-lt"/>
              </a:rPr>
              <a:t>Поддержка </a:t>
            </a:r>
            <a:r>
              <a:rPr lang="ru-RU" b="1" dirty="0" smtClean="0">
                <a:latin typeface="+mn-lt"/>
              </a:rPr>
              <a:t>совместимости и </a:t>
            </a:r>
            <a:r>
              <a:rPr lang="ru-RU" b="1" dirty="0" err="1" smtClean="0">
                <a:latin typeface="+mn-lt"/>
              </a:rPr>
              <a:t>интероперабельности</a:t>
            </a:r>
            <a:r>
              <a:rPr lang="ru-RU" dirty="0" smtClean="0">
                <a:latin typeface="+mn-lt"/>
              </a:rPr>
              <a:t> с западными продуктами</a:t>
            </a:r>
          </a:p>
          <a:p>
            <a:pPr lvl="1"/>
            <a:r>
              <a:rPr lang="ru-RU" dirty="0" smtClean="0"/>
              <a:t>Открытые стандарты, средства миграции, «переходники»</a:t>
            </a:r>
            <a:endParaRPr lang="ru-RU" dirty="0" smtClean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n-lt"/>
              </a:rPr>
              <a:t>Совместная </a:t>
            </a:r>
            <a:r>
              <a:rPr lang="ru-RU" b="1" dirty="0" smtClean="0">
                <a:latin typeface="+mn-lt"/>
              </a:rPr>
              <a:t>коллективная разработка в контуре </a:t>
            </a:r>
            <a:r>
              <a:rPr lang="en-US" b="1" dirty="0" smtClean="0">
                <a:latin typeface="+mn-lt"/>
              </a:rPr>
              <a:t>BRICS </a:t>
            </a:r>
            <a:r>
              <a:rPr lang="ru-RU" b="1" dirty="0" smtClean="0">
                <a:latin typeface="+mn-lt"/>
              </a:rPr>
              <a:t>и других стран</a:t>
            </a:r>
            <a:r>
              <a:rPr lang="ru-RU" dirty="0" smtClean="0">
                <a:latin typeface="+mn-lt"/>
              </a:rPr>
              <a:t>, заинтересованных в технологической независимости от А</a:t>
            </a:r>
          </a:p>
          <a:p>
            <a:endParaRPr lang="ru-RU" dirty="0" smtClean="0">
              <a:latin typeface="+mn-lt"/>
            </a:endParaRP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6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772400" cy="252028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Владимир </a:t>
            </a:r>
            <a:r>
              <a:rPr lang="ru-RU" sz="3600" b="1" dirty="0" err="1" smtClean="0"/>
              <a:t>Рубанов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Президент и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генеральный конструктор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к.ф.-м.н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6400800" cy="16561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latin typeface="Myriad Pro" pitchFamily="34" charset="0"/>
                <a:hlinkClick r:id="rId3"/>
              </a:rPr>
              <a:t>rubanov@rosalab.ru</a:t>
            </a:r>
            <a:endParaRPr lang="en-US" dirty="0" smtClean="0">
              <a:latin typeface="Myriad Pro" pitchFamily="34" charset="0"/>
            </a:endParaRPr>
          </a:p>
          <a:p>
            <a:pPr algn="l"/>
            <a:endParaRPr lang="en-US" dirty="0" smtClean="0">
              <a:latin typeface="Myriad Pro" pitchFamily="34" charset="0"/>
              <a:hlinkClick r:id="rId4"/>
            </a:endParaRPr>
          </a:p>
          <a:p>
            <a:pPr algn="l"/>
            <a:r>
              <a:rPr lang="en-US" dirty="0" smtClean="0">
                <a:latin typeface="Myriad Pro" pitchFamily="34" charset="0"/>
                <a:hlinkClick r:id="rId4"/>
              </a:rPr>
              <a:t>http</a:t>
            </a:r>
            <a:r>
              <a:rPr lang="en-US" dirty="0">
                <a:latin typeface="Myriad Pro" pitchFamily="34" charset="0"/>
                <a:hlinkClick r:id="rId4"/>
              </a:rPr>
              <a:t>://rosalab.ru/</a:t>
            </a:r>
            <a:r>
              <a:rPr lang="en-US" dirty="0">
                <a:latin typeface="Myriad Pro" pitchFamily="34" charset="0"/>
              </a:rPr>
              <a:t> </a:t>
            </a:r>
            <a:endParaRPr lang="en-US" dirty="0" smtClean="0">
              <a:latin typeface="Myriad Pro" pitchFamily="34" charset="0"/>
            </a:endParaRPr>
          </a:p>
          <a:p>
            <a:pPr algn="l"/>
            <a:r>
              <a:rPr lang="en-US" dirty="0" smtClean="0">
                <a:latin typeface="Myriad Pro" pitchFamily="34" charset="0"/>
                <a:hlinkClick r:id="rId5"/>
              </a:rPr>
              <a:t>http://rubanov.pro/</a:t>
            </a:r>
            <a:endParaRPr lang="en-US" dirty="0" smtClean="0">
              <a:latin typeface="Myriad Pro" pitchFamily="34" charset="0"/>
            </a:endParaRPr>
          </a:p>
        </p:txBody>
      </p:sp>
      <p:pic>
        <p:nvPicPr>
          <p:cNvPr id="4" name="Изображение 3" descr="rosa-logo-rgb-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2592288" cy="13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332057"/>
            <a:ext cx="8784976" cy="4833246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76402"/>
            <a:ext cx="8496944" cy="3128862"/>
          </a:xfrm>
        </p:spPr>
        <p:txBody>
          <a:bodyPr>
            <a:noAutofit/>
          </a:bodyPr>
          <a:lstStyle/>
          <a:p>
            <a:pPr marL="619125" indent="-514350">
              <a:buFont typeface="+mj-lt"/>
              <a:buAutoNum type="arabicPeriod"/>
            </a:pPr>
            <a:r>
              <a:rPr lang="ru-RU" sz="3600" b="1" dirty="0" smtClean="0">
                <a:latin typeface="+mn-lt"/>
              </a:rPr>
              <a:t>Исходные коды</a:t>
            </a:r>
          </a:p>
          <a:p>
            <a:pPr marL="619125" indent="-514350">
              <a:buFont typeface="+mj-lt"/>
              <a:buAutoNum type="arabicPeriod"/>
            </a:pPr>
            <a:r>
              <a:rPr lang="ru-RU" sz="3600" b="1" dirty="0" smtClean="0">
                <a:latin typeface="+mn-lt"/>
              </a:rPr>
              <a:t>Инфраструктура разработки и сборки</a:t>
            </a:r>
          </a:p>
          <a:p>
            <a:pPr marL="619125" indent="-514350">
              <a:buFont typeface="+mj-lt"/>
              <a:buAutoNum type="arabicPeriod"/>
            </a:pPr>
            <a:r>
              <a:rPr lang="ru-RU" sz="3600" b="1" dirty="0" smtClean="0">
                <a:latin typeface="+mn-lt"/>
              </a:rPr>
              <a:t>Локальные специалисты</a:t>
            </a:r>
            <a:br>
              <a:rPr lang="ru-RU" sz="3600" b="1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(как минимум - поддержка, доработка функционала, исправление ошибок)</a:t>
            </a:r>
            <a:endParaRPr lang="ru-RU" sz="36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Технологическая независимость программного обеспечения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43658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6">
                    <a:lumMod val="75000"/>
                  </a:schemeClr>
                </a:solidFill>
              </a:rPr>
              <a:t>Триада тех. </a:t>
            </a:r>
            <a:r>
              <a:rPr lang="ru-RU" sz="4000" b="1" u="sng" dirty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000" b="1" u="sng" dirty="0" smtClean="0">
                <a:solidFill>
                  <a:schemeClr val="accent6">
                    <a:lumMod val="75000"/>
                  </a:schemeClr>
                </a:solidFill>
              </a:rPr>
              <a:t>езависимости ПО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(необходимые компоненты в контуре)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1268760"/>
            <a:ext cx="8640961" cy="5112568"/>
          </a:xfrm>
        </p:spPr>
        <p:txBody>
          <a:bodyPr>
            <a:normAutofit lnSpcReduction="10000"/>
          </a:bodyPr>
          <a:lstStyle/>
          <a:p>
            <a:pPr marL="457200" indent="-45720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tabLst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Технологически независимое ПО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на основе комбинации:</a:t>
            </a:r>
          </a:p>
          <a:p>
            <a:pPr marL="1190625" lvl="2" indent="-45720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Доработанных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свободных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open-source)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международных компонентов </a:t>
            </a:r>
          </a:p>
          <a:p>
            <a:pPr marL="1190625" lvl="2" indent="-45720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Собственных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разработок «с нуля»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(постепенно можно повышать долю)</a:t>
            </a:r>
          </a:p>
          <a:p>
            <a:pPr marL="514350" indent="-51435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Локальная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инфраструктура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разработки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Международное сотрудничество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 обе стороны (пока есть возможность)</a:t>
            </a:r>
          </a:p>
          <a:p>
            <a:pPr marL="1190625" lvl="2" indent="-45720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Меритократическое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влияние</a:t>
            </a:r>
          </a:p>
          <a:p>
            <a:pPr marL="457200" indent="-457200" defTabSz="457200" fontAlgn="base"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7560840" cy="10527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Open-source + </a:t>
            </a:r>
            <a:r>
              <a:rPr lang="ru-RU" sz="3600" b="1" dirty="0" smtClean="0"/>
              <a:t>«</a:t>
            </a:r>
            <a:r>
              <a:rPr lang="ru-RU" sz="3600" b="1" dirty="0" smtClean="0"/>
              <a:t>своё с </a:t>
            </a:r>
            <a:r>
              <a:rPr lang="ru-RU" sz="3600" b="1" dirty="0" smtClean="0"/>
              <a:t>нуля» = </a:t>
            </a:r>
            <a:r>
              <a:rPr lang="en-US" sz="3600" b="1" dirty="0" smtClean="0"/>
              <a:t>OK</a:t>
            </a:r>
            <a:endParaRPr lang="ru-RU" sz="2800" b="1" dirty="0"/>
          </a:p>
        </p:txBody>
      </p:sp>
      <p:pic>
        <p:nvPicPr>
          <p:cNvPr id="1030" name="Picture 6" descr="http://www.plusworld.ru/images/img/100723%20linux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06" y="1844823"/>
            <a:ext cx="1754033" cy="20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Совмещаем свободу и контроль</a:t>
            </a:r>
            <a:endParaRPr lang="ru-RU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2" y="1196752"/>
            <a:ext cx="885927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+mn-lt"/>
            </a:endParaRPr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– Международная кооперация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коридорах власти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1340768"/>
            <a:ext cx="8902352" cy="519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+mn-lt"/>
              </a:rPr>
              <a:t>Проект </a:t>
            </a:r>
            <a:r>
              <a:rPr lang="ru-RU" dirty="0">
                <a:latin typeface="+mn-lt"/>
              </a:rPr>
              <a:t>Постановления Правительства «Об установлении </a:t>
            </a:r>
            <a:r>
              <a:rPr lang="ru-RU" b="1" dirty="0">
                <a:latin typeface="+mn-lt"/>
              </a:rPr>
              <a:t>ограничения допуска</a:t>
            </a:r>
            <a:r>
              <a:rPr lang="ru-RU" dirty="0">
                <a:latin typeface="+mn-lt"/>
              </a:rPr>
              <a:t> программных </a:t>
            </a:r>
            <a:r>
              <a:rPr lang="ru-RU" dirty="0" smtClean="0">
                <a:latin typeface="+mn-lt"/>
              </a:rPr>
              <a:t>средств и </a:t>
            </a:r>
            <a:r>
              <a:rPr lang="ru-RU" dirty="0">
                <a:latin typeface="+mn-lt"/>
              </a:rPr>
              <a:t>информационных продуктов вычислительной техники, происходящих из иностранных </a:t>
            </a:r>
            <a:r>
              <a:rPr lang="ru-RU" dirty="0" smtClean="0">
                <a:latin typeface="+mn-lt"/>
              </a:rPr>
              <a:t>государств для </a:t>
            </a:r>
            <a:r>
              <a:rPr lang="ru-RU" dirty="0" err="1" smtClean="0">
                <a:latin typeface="+mn-lt"/>
              </a:rPr>
              <a:t>госзакупок</a:t>
            </a:r>
            <a:r>
              <a:rPr lang="ru-RU" dirty="0" smtClean="0">
                <a:latin typeface="+mn-lt"/>
              </a:rPr>
              <a:t>»</a:t>
            </a:r>
          </a:p>
          <a:p>
            <a:pPr lvl="1"/>
            <a:r>
              <a:rPr lang="ru-RU" dirty="0"/>
              <a:t>Реестр отечественного ПО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через поправки в </a:t>
            </a:r>
            <a:r>
              <a:rPr lang="ru-RU" dirty="0" smtClean="0"/>
              <a:t>149-ФЗ)</a:t>
            </a:r>
            <a:endParaRPr lang="ru-RU" dirty="0"/>
          </a:p>
          <a:p>
            <a:pPr lvl="1"/>
            <a:r>
              <a:rPr lang="ru-RU" dirty="0"/>
              <a:t>«Мягкие» преференции при </a:t>
            </a:r>
            <a:r>
              <a:rPr lang="ru-RU" dirty="0" err="1"/>
              <a:t>госзакупках</a:t>
            </a:r>
            <a:r>
              <a:rPr lang="ru-RU" dirty="0"/>
              <a:t> продуктам из </a:t>
            </a:r>
            <a:r>
              <a:rPr lang="ru-RU" dirty="0" smtClean="0"/>
              <a:t>Реестра </a:t>
            </a:r>
            <a:br>
              <a:rPr lang="ru-RU" dirty="0" smtClean="0"/>
            </a:br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через поправки в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44-ФЗ, </a:t>
            </a:r>
            <a:r>
              <a:rPr lang="ru-RU" dirty="0" smtClean="0">
                <a:latin typeface="+mn-lt"/>
              </a:rPr>
              <a:t>223-ФЗ)</a:t>
            </a:r>
            <a:endParaRPr lang="en-US" dirty="0" smtClean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ru-RU" dirty="0" smtClean="0">
                <a:latin typeface="+mn-lt"/>
              </a:rPr>
              <a:t>Приказ </a:t>
            </a:r>
            <a:r>
              <a:rPr lang="ru-RU" dirty="0" err="1" smtClean="0">
                <a:latin typeface="+mn-lt"/>
              </a:rPr>
              <a:t>Минкомсвязи</a:t>
            </a:r>
            <a:r>
              <a:rPr lang="ru-RU" dirty="0" smtClean="0">
                <a:latin typeface="+mn-lt"/>
              </a:rPr>
              <a:t> №96 от 01.04.2015 «</a:t>
            </a:r>
            <a:r>
              <a:rPr lang="ru-RU" dirty="0">
                <a:latin typeface="+mn-lt"/>
              </a:rPr>
              <a:t>Об утверждении </a:t>
            </a:r>
            <a:r>
              <a:rPr lang="ru-RU" b="1" dirty="0">
                <a:latin typeface="+mn-lt"/>
              </a:rPr>
              <a:t>плана </a:t>
            </a:r>
            <a:r>
              <a:rPr lang="ru-RU" b="1" dirty="0" err="1">
                <a:latin typeface="+mn-lt"/>
              </a:rPr>
              <a:t>импортозамещения</a:t>
            </a:r>
            <a:r>
              <a:rPr lang="ru-RU" dirty="0">
                <a:latin typeface="+mn-lt"/>
              </a:rPr>
              <a:t> программного </a:t>
            </a:r>
            <a:r>
              <a:rPr lang="ru-RU" dirty="0" smtClean="0">
                <a:latin typeface="+mn-lt"/>
              </a:rPr>
              <a:t>обеспечения»</a:t>
            </a:r>
          </a:p>
          <a:p>
            <a:pPr lvl="1"/>
            <a:r>
              <a:rPr lang="ru-RU" b="1" dirty="0" smtClean="0"/>
              <a:t>Коллективная разработка</a:t>
            </a:r>
            <a:r>
              <a:rPr lang="ru-RU" dirty="0" smtClean="0"/>
              <a:t> </a:t>
            </a:r>
            <a:r>
              <a:rPr lang="ru-RU" dirty="0"/>
              <a:t>для сегментов с высоким уровнем зависимости от иностранного </a:t>
            </a:r>
            <a:r>
              <a:rPr lang="ru-RU" dirty="0" smtClean="0"/>
              <a:t>ПО (в рамках проектных групп при автономной </a:t>
            </a:r>
            <a:r>
              <a:rPr lang="ru-RU" dirty="0"/>
              <a:t>некоммерческой </a:t>
            </a:r>
            <a:r>
              <a:rPr lang="ru-RU" dirty="0" smtClean="0"/>
              <a:t>организации)</a:t>
            </a: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pPr lvl="1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7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+mn-lt"/>
            </a:endParaRPr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– Международная кооперация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Направления коллективной разработки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1340768"/>
            <a:ext cx="8902352" cy="519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09575" indent="-3048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Pct val="100000"/>
              <a:buFont typeface="Wingdings" panose="05000000000000000000" pitchFamily="2" charset="2"/>
              <a:buChar char="§"/>
              <a:tabLst>
                <a:tab pos="409575" algn="l"/>
                <a:tab pos="514350" algn="l"/>
                <a:tab pos="963613" algn="l"/>
                <a:tab pos="1412875" algn="l"/>
                <a:tab pos="1862138" algn="l"/>
                <a:tab pos="2311400" algn="l"/>
                <a:tab pos="2760663" algn="l"/>
                <a:tab pos="3209925" algn="l"/>
                <a:tab pos="3659188" algn="l"/>
                <a:tab pos="4108450" algn="l"/>
                <a:tab pos="4557713" algn="l"/>
                <a:tab pos="5006975" algn="l"/>
                <a:tab pos="5456238" algn="l"/>
                <a:tab pos="5905500" algn="l"/>
                <a:tab pos="6354763" algn="l"/>
                <a:tab pos="6804025" algn="l"/>
                <a:tab pos="7253288" algn="l"/>
                <a:tab pos="7702550" algn="l"/>
                <a:tab pos="8151813" algn="l"/>
                <a:tab pos="8601075" algn="l"/>
                <a:tab pos="9050338" algn="l"/>
              </a:tabLst>
              <a:defRPr lang="ru-RU" sz="3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66CC"/>
              </a:buClr>
              <a:buSzPct val="80000"/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pPr lvl="1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6" y="1556792"/>
          <a:ext cx="8424936" cy="39723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8718"/>
                <a:gridCol w="1365406"/>
                <a:gridCol w="1365406"/>
                <a:gridCol w="1365406"/>
              </a:tblGrid>
              <a:tr h="796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Направление</a:t>
                      </a:r>
                      <a:endParaRPr lang="ru-RU" sz="18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Доля импорта в 2014 г.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Максимальная доля импорта к 2020 г.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</a:rPr>
                        <a:t>Максимальная доля импорта к 2025 г.</a:t>
                      </a:r>
                      <a:endParaRPr lang="ru-RU" sz="16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Клиентские и мобильные операционные системы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95%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75%*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Серверные операционные системы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75%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Системы управления базами данных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86%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70%*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50%*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Средства управления "облачной" инфраструктурой и виртуализацией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93%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75%*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5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Пользовательское офисное программное обеспечение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97%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75%*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50%*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5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7600" u="sng" dirty="0" smtClean="0">
                <a:latin typeface="Calibri" panose="020F0502020204030204" pitchFamily="34" charset="0"/>
              </a:rPr>
              <a:t>Цель</a:t>
            </a:r>
            <a:r>
              <a:rPr lang="ru-RU" sz="5100" dirty="0" smtClean="0">
                <a:latin typeface="Calibri" panose="020F0502020204030204" pitchFamily="34" charset="0"/>
              </a:rPr>
              <a:t>: укрепить </a:t>
            </a:r>
            <a:r>
              <a:rPr lang="ru-RU" sz="6500" b="1" dirty="0">
                <a:latin typeface="Calibri" panose="020F0502020204030204" pitchFamily="34" charset="0"/>
              </a:rPr>
              <a:t>технологическую независимость </a:t>
            </a:r>
            <a:r>
              <a:rPr lang="ru-RU" sz="5100" dirty="0">
                <a:latin typeface="Calibri" panose="020F0502020204030204" pitchFamily="34" charset="0"/>
              </a:rPr>
              <a:t>России в области операционных систем корпоративного класса:</a:t>
            </a:r>
          </a:p>
          <a:p>
            <a:r>
              <a:rPr lang="ru-RU" sz="5100" dirty="0">
                <a:latin typeface="Calibri" panose="020F0502020204030204" pitchFamily="34" charset="0"/>
              </a:rPr>
              <a:t>Создать полноценную </a:t>
            </a:r>
            <a:r>
              <a:rPr lang="ru-RU" sz="5100" b="1" dirty="0">
                <a:latin typeface="Calibri" panose="020F0502020204030204" pitchFamily="34" charset="0"/>
              </a:rPr>
              <a:t>корпоративную платформу </a:t>
            </a:r>
            <a:r>
              <a:rPr lang="ru-RU" sz="5100" dirty="0">
                <a:latin typeface="Calibri" panose="020F0502020204030204" pitchFamily="34" charset="0"/>
              </a:rPr>
              <a:t>на базе отечественных серверных и клиентских операционных систем (ОС) для обеспечения их массового использования на российских предприятиях и организациях различного масштаба.</a:t>
            </a:r>
          </a:p>
          <a:p>
            <a:r>
              <a:rPr lang="ru-RU" sz="5100" dirty="0">
                <a:latin typeface="Calibri" panose="020F0502020204030204" pitchFamily="34" charset="0"/>
              </a:rPr>
              <a:t>Обеспечить возможность легкой </a:t>
            </a:r>
            <a:r>
              <a:rPr lang="ru-RU" sz="5100" b="1" dirty="0">
                <a:latin typeface="Calibri" panose="020F0502020204030204" pitchFamily="34" charset="0"/>
              </a:rPr>
              <a:t>миграции</a:t>
            </a:r>
            <a:r>
              <a:rPr lang="ru-RU" sz="5100" dirty="0">
                <a:latin typeface="Calibri" panose="020F0502020204030204" pitchFamily="34" charset="0"/>
              </a:rPr>
              <a:t> на отечественные ОС существующих корпоративных инфраструктур, построенных на закрытых западных технологиях.</a:t>
            </a:r>
          </a:p>
          <a:p>
            <a:r>
              <a:rPr lang="ru-RU" sz="5100" dirty="0">
                <a:latin typeface="Calibri" panose="020F0502020204030204" pitchFamily="34" charset="0"/>
              </a:rPr>
              <a:t>Усилить </a:t>
            </a:r>
            <a:r>
              <a:rPr lang="ru-RU" sz="5100" b="1" dirty="0">
                <a:latin typeface="Calibri" panose="020F0502020204030204" pitchFamily="34" charset="0"/>
              </a:rPr>
              <a:t>национальную компетенцию</a:t>
            </a:r>
            <a:r>
              <a:rPr lang="ru-RU" sz="5100" dirty="0">
                <a:latin typeface="Calibri" panose="020F0502020204030204" pitchFamily="34" charset="0"/>
              </a:rPr>
              <a:t> в области системного программирования. Повысить степень влияния российских разработчиков в открытых международных проектах</a:t>
            </a:r>
            <a:r>
              <a:rPr lang="ru-RU" sz="5100" dirty="0" smtClean="0">
                <a:latin typeface="Calibri" panose="020F0502020204030204" pitchFamily="34" charset="0"/>
              </a:rPr>
              <a:t>.</a:t>
            </a:r>
            <a:endParaRPr lang="ru-RU" sz="5100" dirty="0">
              <a:latin typeface="Calibri" panose="020F050202020403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16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7416824" cy="1052736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Проект: «Корпоративная платформа</a:t>
            </a:r>
            <a:br>
              <a:rPr lang="ru-RU" sz="3400" b="1" dirty="0" smtClean="0"/>
            </a:br>
            <a:r>
              <a:rPr lang="ru-RU" sz="3400" b="1" dirty="0" smtClean="0"/>
              <a:t>на базе отечественных ОС»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41024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Рубанов (ROSA) - План импортозамещения Минсвязи 2015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r>
              <a:rPr lang="en-US" smtClean="0"/>
              <a:t> </a:t>
            </a:r>
            <a:r>
              <a:rPr lang="ru-RU" smtClean="0"/>
              <a:t>из</a:t>
            </a:r>
            <a:r>
              <a:rPr lang="en-US" smtClean="0"/>
              <a:t> </a:t>
            </a:r>
            <a:r>
              <a:rPr lang="ru-RU" smtClean="0"/>
              <a:t>16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Linux? Linux!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772816"/>
            <a:ext cx="20959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7091" y="3257381"/>
            <a:ext cx="658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1 000 000 000 000 000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8987" y="4337228"/>
            <a:ext cx="29530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700 000</a:t>
            </a:r>
            <a:endParaRPr lang="ru-RU" sz="6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3411" y="4796903"/>
            <a:ext cx="17732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90</a:t>
            </a:r>
            <a:r>
              <a:rPr lang="en-U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%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7779101" y="3539026"/>
            <a:ext cx="51737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&amp;Icy;&amp;ncy;&amp;scy;&amp;tcy;&amp;rcy;&amp;ucy;&amp;mcy;&amp;iecy;&amp;ncy;&amp;tcy;&amp;ycy; &amp;fcy;&amp;ocy;&amp;rcy;&amp;iecy;&amp;kcy;&amp;scy;-&amp;tcy;&amp;rcy;&amp;iecy;&amp;jcy;&amp;dcy;&amp;iecy;&amp;rcy;&amp;acy; &amp;dcy;&amp;lcy;&amp;yacy; &amp;pcy;&amp;rcy;&amp;icy;&amp;bcy;&amp;ycy;&amp;lcy;&amp;softcy;&amp;ncy;&amp;ocy;&amp;jcy; &amp;tcy;&amp;ocy;&amp;rcy;&amp;gcy;&amp;ocy;&amp;vcy;&amp;lcy;&amp;icy; &amp;ncy;&amp;acy; &amp;vcy;&amp;acy;&amp;lcy;&amp;yucy;&amp;tcy;&amp;ncy;&amp;ocy;&amp;mcy; &amp;rcy;&amp;ycy;&amp;ncy;&amp;kcy;&amp;iecy; Forex &amp;Bcy;&amp;icy;&amp;zcy;&amp;ncy;&amp;iecy;&amp;scy; &amp;rcy;&amp;iecy;&amp;acy;&amp;lcy;&amp;softcy;&amp;ncy;&amp;ocy; &amp;icy; &amp;vcy;&amp;icy;&amp;rcy;&amp;tcy;&amp;ucy;&amp;acy;&amp;lcy;&amp;softcy;&amp;ncy;&amp;o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96" y="4772151"/>
            <a:ext cx="1335009" cy="14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tificcomputing.com/sites/scientificcomputing.com/files/legacyimages/Images/0610/Cray%20XE6%20image%20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69" y="2015027"/>
            <a:ext cx="1355576" cy="7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#&amp;Ncy;&amp;ocy;&amp;vcy;&amp;ocy;&amp;scy;&amp;tcy;&amp;icy; SmartGenius Pag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4046"/>
            <a:ext cx="1392089" cy="8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254607"/>
            <a:ext cx="35734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1 300 000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70248" y="3539026"/>
            <a:ext cx="51737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www.knsvolga.ru/linkpics/Philips-26PFL3405-12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63" y="4437112"/>
            <a:ext cx="1032049" cy="10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/>
              <a:t>Текущая ситуация в России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0496" y="4821935"/>
            <a:ext cx="7351776" cy="1425047"/>
          </a:xfrm>
          <a:ln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alibri" panose="020F0502020204030204" pitchFamily="34" charset="0"/>
              </a:rPr>
              <a:t>ОС является основой для ИТ-инфраструктуры и определяет целый набор сопутствующих технологий и продуктов «сверху».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u="sng" dirty="0" smtClean="0">
                <a:latin typeface="Calibri" panose="020F0502020204030204" pitchFamily="34" charset="0"/>
              </a:rPr>
              <a:t>Это </a:t>
            </a:r>
            <a:r>
              <a:rPr lang="ru-RU" sz="2600" b="1" u="sng" dirty="0" smtClean="0">
                <a:latin typeface="Calibri" panose="020F0502020204030204" pitchFamily="34" charset="0"/>
              </a:rPr>
              <a:t>фундамент</a:t>
            </a:r>
            <a:r>
              <a:rPr lang="ru-RU" sz="2600" u="sng" dirty="0" smtClean="0">
                <a:latin typeface="Calibri" panose="020F0502020204030204" pitchFamily="34" charset="0"/>
              </a:rPr>
              <a:t> </a:t>
            </a:r>
            <a:r>
              <a:rPr lang="ru-RU" u="sng" dirty="0" smtClean="0">
                <a:latin typeface="Calibri" panose="020F0502020204030204" pitchFamily="34" charset="0"/>
              </a:rPr>
              <a:t>всего ИТ-стека.</a:t>
            </a:r>
          </a:p>
          <a:p>
            <a:pPr lvl="1"/>
            <a:endParaRPr lang="ru-RU" dirty="0"/>
          </a:p>
        </p:txBody>
      </p:sp>
      <p:graphicFrame>
        <p:nvGraphicFramePr>
          <p:cNvPr id="6" name="Объект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375009"/>
              </p:ext>
            </p:extLst>
          </p:nvPr>
        </p:nvGraphicFramePr>
        <p:xfrm>
          <a:off x="683568" y="1628800"/>
          <a:ext cx="7918704" cy="267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944"/>
                <a:gridCol w="1596192"/>
                <a:gridCol w="2639568"/>
              </a:tblGrid>
              <a:tr h="57467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Серверы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Рабочие станции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Ежегодный объем рынка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dirty="0" smtClean="0">
                          <a:latin typeface="Calibri" panose="020F0502020204030204" pitchFamily="34" charset="0"/>
                        </a:rPr>
                      </a:br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(по данным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IDC/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TAdviser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140 тыс.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8 млн.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Доля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западных ОС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(экспертная оценка)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&gt;75%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&gt;95%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Доминирующие технологии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Microsoft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(Windows, Active Directory, System Center, Exchange)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1180</Words>
  <Application>Microsoft Office PowerPoint</Application>
  <PresentationFormat>Экран (4:3)</PresentationFormat>
  <Paragraphs>196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Myriad Pro</vt:lpstr>
      <vt:lpstr>Times New Roman</vt:lpstr>
      <vt:lpstr>Wingdings</vt:lpstr>
      <vt:lpstr>Тема Office</vt:lpstr>
      <vt:lpstr>1_Тема Office</vt:lpstr>
      <vt:lpstr>Презентация PowerPoint</vt:lpstr>
      <vt:lpstr>Технологическая независимость программного обеспечения</vt:lpstr>
      <vt:lpstr>Open-source + «своё с нуля» = OK</vt:lpstr>
      <vt:lpstr>Совмещаем свободу и контроль</vt:lpstr>
      <vt:lpstr>В коридорах власти</vt:lpstr>
      <vt:lpstr>Направления коллективной разработки</vt:lpstr>
      <vt:lpstr>Проект: «Корпоративная платформа на базе отечественных ОС»</vt:lpstr>
      <vt:lpstr>Linux? Linux!</vt:lpstr>
      <vt:lpstr>Текущая ситуация в России</vt:lpstr>
      <vt:lpstr>Основные подпроекты (1)</vt:lpstr>
      <vt:lpstr>Основные подпроекты (2)</vt:lpstr>
      <vt:lpstr>Основные подпроекты (3)</vt:lpstr>
      <vt:lpstr>Объединение конкурентов</vt:lpstr>
      <vt:lpstr>Есть от чего отталкиваться</vt:lpstr>
      <vt:lpstr>Международная кооперация для российских производителей ПО</vt:lpstr>
      <vt:lpstr>Владимир Рубанов Президент и генеральный конструктор к.ф.-м.н.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Vladimir Rubanov</cp:lastModifiedBy>
  <cp:revision>308</cp:revision>
  <dcterms:created xsi:type="dcterms:W3CDTF">2011-02-03T14:06:10Z</dcterms:created>
  <dcterms:modified xsi:type="dcterms:W3CDTF">2015-06-08T21:16:29Z</dcterms:modified>
</cp:coreProperties>
</file>